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1" r:id="rId2"/>
    <p:sldId id="285" r:id="rId3"/>
    <p:sldId id="286" r:id="rId4"/>
    <p:sldId id="269" r:id="rId5"/>
    <p:sldId id="273" r:id="rId6"/>
    <p:sldId id="287" r:id="rId7"/>
    <p:sldId id="280" r:id="rId8"/>
    <p:sldId id="288" r:id="rId9"/>
    <p:sldId id="291" r:id="rId10"/>
    <p:sldId id="290" r:id="rId11"/>
    <p:sldId id="270" r:id="rId12"/>
    <p:sldId id="289" r:id="rId13"/>
    <p:sldId id="262" r:id="rId14"/>
    <p:sldId id="271" r:id="rId15"/>
    <p:sldId id="279"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7" autoAdjust="0"/>
    <p:restoredTop sz="74859" autoAdjust="0"/>
  </p:normalViewPr>
  <p:slideViewPr>
    <p:cSldViewPr snapToGrid="0">
      <p:cViewPr varScale="1">
        <p:scale>
          <a:sx n="64" d="100"/>
          <a:sy n="64" d="100"/>
        </p:scale>
        <p:origin x="46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06746-8E4A-44E2-BC0B-BE2993D0E9B3}" type="datetimeFigureOut">
              <a:rPr kumimoji="1" lang="ja-JP" altLang="en-US" smtClean="0"/>
              <a:t>2021/4/24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A3452-3E30-455F-A076-81ABB1A403C2}" type="slidenum">
              <a:rPr kumimoji="1" lang="ja-JP" altLang="en-US" smtClean="0"/>
              <a:t>‹#›</a:t>
            </a:fld>
            <a:endParaRPr kumimoji="1" lang="ja-JP" altLang="en-US"/>
          </a:p>
        </p:txBody>
      </p:sp>
    </p:spTree>
    <p:extLst>
      <p:ext uri="{BB962C8B-B14F-4D97-AF65-F5344CB8AC3E}">
        <p14:creationId xmlns:p14="http://schemas.microsoft.com/office/powerpoint/2010/main" val="681843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1</a:t>
            </a:fld>
            <a:endParaRPr kumimoji="1" lang="ja-JP" altLang="en-US"/>
          </a:p>
        </p:txBody>
      </p:sp>
    </p:spTree>
    <p:extLst>
      <p:ext uri="{BB962C8B-B14F-4D97-AF65-F5344CB8AC3E}">
        <p14:creationId xmlns:p14="http://schemas.microsoft.com/office/powerpoint/2010/main" val="57604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ヘナにプラスアルファすることで可能性は無限に広がります。</a:t>
            </a:r>
            <a:endParaRPr lang="en-US" altLang="ja-JP" dirty="0"/>
          </a:p>
          <a:p>
            <a:r>
              <a:rPr lang="ja-JP" altLang="en-US" dirty="0"/>
              <a:t>美容師の腕の見せどころです。</a:t>
            </a:r>
            <a:endParaRPr lang="en-US" altLang="ja-JP" dirty="0"/>
          </a:p>
          <a:p>
            <a:r>
              <a:rPr lang="ja-JP" altLang="en-US" dirty="0"/>
              <a:t>アルカリカラー併用で髪色は無限大となります。</a:t>
            </a:r>
            <a:endParaRPr lang="en-US" altLang="ja-JP" dirty="0"/>
          </a:p>
          <a:p>
            <a:r>
              <a:rPr lang="ja-JP" altLang="en-US" dirty="0"/>
              <a:t>白髪の分量の差を計算することがポイントです。</a:t>
            </a:r>
            <a:endParaRPr lang="en-US" altLang="ja-JP" dirty="0"/>
          </a:p>
          <a:p>
            <a:r>
              <a:rPr lang="ja-JP" altLang="en-US" dirty="0"/>
              <a:t>グラデーションカラー・ウィービングなどのテクニックをプラスして従来のヘナのイメージを逸脱したデザインが可能です。</a:t>
            </a:r>
            <a:endParaRPr lang="en-US" altLang="ja-JP" dirty="0"/>
          </a:p>
          <a:p>
            <a:endParaRPr lang="en-US" altLang="ja-JP" dirty="0"/>
          </a:p>
          <a:p>
            <a:r>
              <a:rPr lang="ja-JP" altLang="en-US" dirty="0"/>
              <a:t>ビフォーアフターは、ブログに多くあります。</a:t>
            </a:r>
            <a:endParaRPr lang="en-US" altLang="ja-JP" dirty="0"/>
          </a:p>
          <a:p>
            <a:r>
              <a:rPr lang="ja-JP" altLang="en-US" dirty="0"/>
              <a:t>のちほどチャットにリンクを張りますので、ぜひご覧ください。</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12</a:t>
            </a:fld>
            <a:endParaRPr kumimoji="1" lang="ja-JP" altLang="en-US"/>
          </a:p>
        </p:txBody>
      </p:sp>
    </p:spTree>
    <p:extLst>
      <p:ext uri="{BB962C8B-B14F-4D97-AF65-F5344CB8AC3E}">
        <p14:creationId xmlns:p14="http://schemas.microsoft.com/office/powerpoint/2010/main" val="1686767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技術・テクニックは難しい？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　長い歴史のある先生より、昨日入ってきたアシスタントのほうが上手？</a:t>
            </a:r>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13</a:t>
            </a:fld>
            <a:endParaRPr kumimoji="1" lang="ja-JP" altLang="en-US"/>
          </a:p>
        </p:txBody>
      </p:sp>
    </p:spTree>
    <p:extLst>
      <p:ext uri="{BB962C8B-B14F-4D97-AF65-F5344CB8AC3E}">
        <p14:creationId xmlns:p14="http://schemas.microsoft.com/office/powerpoint/2010/main" val="349194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美容師の先にいるお客様が、もしヘナについて質問が、</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美容師からの正しい知識を、お伝えいただきたいです</a:t>
            </a:r>
            <a:endParaRPr lang="en-US" altLang="ja-JP" dirty="0"/>
          </a:p>
          <a:p>
            <a:endParaRPr lang="en-US" altLang="ja-JP" dirty="0"/>
          </a:p>
          <a:p>
            <a:r>
              <a:rPr lang="ja-JP" altLang="en-US" dirty="0"/>
              <a:t>また、この講演をお聴きになっての感想をぜひお聞かせください</a:t>
            </a:r>
            <a:endParaRPr lang="en-US" altLang="ja-JP" dirty="0"/>
          </a:p>
          <a:p>
            <a:r>
              <a:rPr lang="ja-JP" altLang="en-US" dirty="0"/>
              <a:t>もし「ヘナをしない」という選択した場合もご意見をぜひお聞かせいただけましたら幸いです</a:t>
            </a:r>
            <a:endParaRPr lang="en-US" altLang="ja-JP" dirty="0"/>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特徴を持つことはとても大切で、様々な価値を持つ美容室がある、美容師がいると心から思っています。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すべての美容室や美容師に絶対にヘナを取り扱ってほしい！というわけではございません。</a:t>
            </a:r>
            <a:endParaRPr lang="en-US" altLang="ja-JP" dirty="0"/>
          </a:p>
          <a:p>
            <a:r>
              <a:rPr lang="ja-JP" altLang="en-US" dirty="0"/>
              <a:t>知らないことを知り、それをその先にいるお客様にお伝えください。</a:t>
            </a:r>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14</a:t>
            </a:fld>
            <a:endParaRPr kumimoji="1" lang="ja-JP" altLang="en-US"/>
          </a:p>
        </p:txBody>
      </p:sp>
    </p:spTree>
    <p:extLst>
      <p:ext uri="{BB962C8B-B14F-4D97-AF65-F5344CB8AC3E}">
        <p14:creationId xmlns:p14="http://schemas.microsoft.com/office/powerpoint/2010/main" val="400778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3</a:t>
            </a:fld>
            <a:endParaRPr kumimoji="1" lang="ja-JP" altLang="en-US"/>
          </a:p>
        </p:txBody>
      </p:sp>
    </p:spTree>
    <p:extLst>
      <p:ext uri="{BB962C8B-B14F-4D97-AF65-F5344CB8AC3E}">
        <p14:creationId xmlns:p14="http://schemas.microsoft.com/office/powerpoint/2010/main" val="33530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①若い頃：ただただかっこいい美容師をめざしていた</a:t>
            </a:r>
            <a:endParaRPr lang="en-US" altLang="ja-JP" dirty="0"/>
          </a:p>
          <a:p>
            <a:r>
              <a:rPr lang="ja-JP" altLang="en-US" dirty="0"/>
              <a:t>②気づき：どうもそれでは稼げない？</a:t>
            </a:r>
          </a:p>
          <a:p>
            <a:r>
              <a:rPr lang="ja-JP" altLang="en-US" dirty="0"/>
              <a:t>船井総研のセミナーで地球村の高木先生に出会う</a:t>
            </a:r>
            <a:endParaRPr lang="en-US" altLang="ja-JP" dirty="0"/>
          </a:p>
          <a:p>
            <a:r>
              <a:rPr lang="ja-JP" altLang="en-US" dirty="0"/>
              <a:t>地球村の高木先生とは？何に気づいたか？</a:t>
            </a:r>
          </a:p>
          <a:p>
            <a:r>
              <a:rPr lang="ja-JP" altLang="en-US" dirty="0"/>
              <a:t>③迷い：</a:t>
            </a:r>
            <a:endParaRPr lang="en-US" altLang="ja-JP" dirty="0"/>
          </a:p>
          <a:p>
            <a:r>
              <a:rPr lang="ja-JP" altLang="en-US" dirty="0"/>
              <a:t>美容師をやめよう。なぜなら～だったから。</a:t>
            </a:r>
          </a:p>
          <a:p>
            <a:r>
              <a:rPr lang="ja-JP" altLang="en-US" dirty="0"/>
              <a:t>美容師をしよう。なぜなら～だったから。</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④模索・困難：</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カラダを汚すことなく「美」の提案ができる素材を探した</a:t>
            </a:r>
            <a:endParaRPr lang="en-US" altLang="ja-JP" dirty="0"/>
          </a:p>
          <a:p>
            <a:r>
              <a:rPr lang="ja-JP" altLang="en-US" dirty="0"/>
              <a:t>時を同じくして、ひどいアトピー性皮膚炎の子を出産した</a:t>
            </a:r>
            <a:endParaRPr lang="en-US" altLang="ja-JP" dirty="0"/>
          </a:p>
          <a:p>
            <a:r>
              <a:rPr lang="ja-JP" altLang="en-US" dirty="0"/>
              <a:t>⑤出会い：ヘナに良い印象を持っていなかったわたしがヘナと出逢う</a:t>
            </a:r>
            <a:endParaRPr lang="en-US" altLang="ja-JP" dirty="0"/>
          </a:p>
          <a:p>
            <a:r>
              <a:rPr lang="ja-JP" altLang="en-US" dirty="0"/>
              <a:t>（なぜその時ヘナに嫌悪感を持っていたのか？）</a:t>
            </a:r>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4</a:t>
            </a:fld>
            <a:endParaRPr kumimoji="1" lang="ja-JP" altLang="en-US"/>
          </a:p>
        </p:txBody>
      </p:sp>
    </p:spTree>
    <p:extLst>
      <p:ext uri="{BB962C8B-B14F-4D97-AF65-F5344CB8AC3E}">
        <p14:creationId xmlns:p14="http://schemas.microsoft.com/office/powerpoint/2010/main" val="24022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皆様の中に「ヘナ」にこんな想いがあるのではないでしょうか？</a:t>
            </a:r>
            <a:endParaRPr lang="en-US" altLang="ja-JP" dirty="0"/>
          </a:p>
          <a:p>
            <a:r>
              <a:rPr lang="ja-JP" altLang="en-US" dirty="0"/>
              <a:t>①当時であったヘナは、髪がどんどんばさばさに</a:t>
            </a:r>
            <a:endParaRPr lang="en-US" altLang="ja-JP" dirty="0"/>
          </a:p>
          <a:p>
            <a:r>
              <a:rPr lang="ja-JP" altLang="en-US" dirty="0"/>
              <a:t>②融通が利かない：</a:t>
            </a:r>
            <a:endParaRPr lang="en-US" altLang="ja-JP" dirty="0"/>
          </a:p>
          <a:p>
            <a:r>
              <a:rPr lang="ja-JP" altLang="en-US" dirty="0"/>
              <a:t>　・パーマや縮毛矯正が出来なくなる</a:t>
            </a:r>
          </a:p>
          <a:p>
            <a:r>
              <a:rPr lang="ja-JP" altLang="en-US" dirty="0"/>
              <a:t>　・カラーチェンジが出来なくなる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　・白髪染めとしてしか使えない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③カッコ悪い：ファッションを捨てる？女を捨てる？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④一度ヘナを使ったら後戻りできない：</a:t>
            </a:r>
            <a:r>
              <a:rPr lang="ja-JP" altLang="en-US" dirty="0"/>
              <a:t>出家？</a:t>
            </a:r>
          </a:p>
          <a:p>
            <a:endParaRPr kumimoji="1" lang="ja-JP" altLang="en-US"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5</a:t>
            </a:fld>
            <a:endParaRPr kumimoji="1" lang="ja-JP" altLang="en-US"/>
          </a:p>
        </p:txBody>
      </p:sp>
    </p:spTree>
    <p:extLst>
      <p:ext uri="{BB962C8B-B14F-4D97-AF65-F5344CB8AC3E}">
        <p14:creationId xmlns:p14="http://schemas.microsoft.com/office/powerpoint/2010/main" val="142456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②カラダに害を与えません</a:t>
            </a:r>
            <a:endParaRPr lang="en-US" altLang="ja-JP" dirty="0"/>
          </a:p>
          <a:p>
            <a:r>
              <a:rPr lang="ja-JP" altLang="en-US" dirty="0"/>
              <a:t>④本気で髪がきれいになる施術です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⑤施術すればするほど、髪がきれいになるので顧客の満足度が高くなっていきます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また、髪や頭皮、体、地球環境を傷つけず、スタッフやオーナー自身の健康被害をも最小限にします。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⑥美容室独特のケミカルな匂いがしません</a:t>
            </a:r>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③プラスオンではありません</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a:p>
            <a:r>
              <a:rPr lang="ja-JP" altLang="en-US" dirty="0"/>
              <a:t>①高客単価を目指せます</a:t>
            </a:r>
          </a:p>
          <a:p>
            <a:r>
              <a:rPr lang="ja-JP" altLang="en-US" dirty="0"/>
              <a:t>　よって時短営業が可能になります</a:t>
            </a:r>
          </a:p>
          <a:p>
            <a:r>
              <a:rPr lang="ja-JP" altLang="en-US" dirty="0"/>
              <a:t>　普通ではありえない日曜日休みも可能です</a:t>
            </a:r>
          </a:p>
          <a:p>
            <a:r>
              <a:rPr lang="ja-JP" altLang="en-US" dirty="0"/>
              <a:t>　それは子育てママやパパにとって働きやすい環境です</a:t>
            </a:r>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6</a:t>
            </a:fld>
            <a:endParaRPr kumimoji="1" lang="ja-JP" altLang="en-US"/>
          </a:p>
        </p:txBody>
      </p:sp>
    </p:spTree>
    <p:extLst>
      <p:ext uri="{BB962C8B-B14F-4D97-AF65-F5344CB8AC3E}">
        <p14:creationId xmlns:p14="http://schemas.microsoft.com/office/powerpoint/2010/main" val="35413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何とか害のないもので美容の仕事ができないかと模索し出逢った「ヘナ」。</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わたしのヘナは、</a:t>
            </a:r>
            <a:r>
              <a:rPr lang="en-US" altLang="ja-JP" dirty="0"/>
              <a:t>2004</a:t>
            </a:r>
            <a:r>
              <a:rPr lang="ja-JP" altLang="en-US" dirty="0"/>
              <a:t>年インドを訪問し、偶然が重なりこれまで出逢った中でも最高品質といえるヘナ、</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契約農家、契約加工工場とつながり輸入を開始したものです。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インドでオーガニック認定を受けており、</a:t>
            </a:r>
            <a:r>
              <a:rPr kumimoji="1" lang="ja-JP" altLang="en-US" dirty="0"/>
              <a:t>髪や頭皮、体、地球環境を傷つけず、スタッフやオーナー自身の健康被害を最小限にします。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また、わたしのサロンは、美容室独特のケミカルな匂いがしません。ヘナの香りいっぱいです。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美容師の腕次第で自由自在に使える全</a:t>
            </a:r>
            <a:r>
              <a:rPr lang="en-US" altLang="ja-JP" dirty="0"/>
              <a:t>11</a:t>
            </a:r>
            <a:r>
              <a:rPr lang="ja-JP" altLang="en-US" dirty="0"/>
              <a:t>色ヘナ</a:t>
            </a:r>
            <a:endParaRPr lang="en-US" altLang="ja-JP" dirty="0"/>
          </a:p>
          <a:p>
            <a:endParaRPr lang="en-US" altLang="ja-JP" dirty="0"/>
          </a:p>
          <a:p>
            <a:r>
              <a:rPr lang="ja-JP" altLang="en-US" dirty="0"/>
              <a:t>ナチュラルヘナ</a:t>
            </a:r>
            <a:r>
              <a:rPr lang="en-US" altLang="ja-JP" dirty="0"/>
              <a:t>×</a:t>
            </a:r>
            <a:r>
              <a:rPr lang="ja-JP" altLang="en-US" dirty="0"/>
              <a:t>７色</a:t>
            </a:r>
          </a:p>
          <a:p>
            <a:r>
              <a:rPr lang="ja-JP" altLang="en-US" dirty="0"/>
              <a:t>　</a:t>
            </a:r>
            <a:r>
              <a:rPr lang="en-US" altLang="ja-JP" dirty="0"/>
              <a:t>100%</a:t>
            </a:r>
            <a:r>
              <a:rPr lang="ja-JP" altLang="en-US" dirty="0"/>
              <a:t>植物生まれのヘナ＆インディゴ（インド藍）＆ハーブをインド伝承医学アーユルヴェーダのレシピを紐解いてブレンド</a:t>
            </a:r>
          </a:p>
          <a:p>
            <a:endParaRPr lang="en-US" altLang="ja-JP" dirty="0"/>
          </a:p>
          <a:p>
            <a:r>
              <a:rPr lang="ja-JP" altLang="en-US" dirty="0"/>
              <a:t>ケミカル配合ヘナ</a:t>
            </a:r>
            <a:r>
              <a:rPr lang="en-US" altLang="ja-JP" dirty="0"/>
              <a:t>×4</a:t>
            </a:r>
            <a:r>
              <a:rPr lang="ja-JP" altLang="en-US" dirty="0"/>
              <a:t>色</a:t>
            </a:r>
          </a:p>
          <a:p>
            <a:r>
              <a:rPr lang="ja-JP" altLang="en-US" dirty="0"/>
              <a:t>　ナチュラルヘナにジアミン染料を配合</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7</a:t>
            </a:fld>
            <a:endParaRPr kumimoji="1" lang="ja-JP" altLang="en-US"/>
          </a:p>
        </p:txBody>
      </p:sp>
    </p:spTree>
    <p:extLst>
      <p:ext uri="{BB962C8B-B14F-4D97-AF65-F5344CB8AC3E}">
        <p14:creationId xmlns:p14="http://schemas.microsoft.com/office/powerpoint/2010/main" val="37630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美容師の腕次第で自由自在に使える全</a:t>
            </a:r>
            <a:r>
              <a:rPr lang="en-US" altLang="ja-JP" dirty="0"/>
              <a:t>11</a:t>
            </a:r>
            <a:r>
              <a:rPr lang="ja-JP" altLang="en-US" dirty="0"/>
              <a:t>色ヘナ</a:t>
            </a:r>
            <a:endParaRPr lang="en-US" altLang="ja-JP" dirty="0"/>
          </a:p>
          <a:p>
            <a:endParaRPr lang="en-US" altLang="ja-JP" dirty="0"/>
          </a:p>
          <a:p>
            <a:r>
              <a:rPr lang="ja-JP" altLang="en-US" dirty="0"/>
              <a:t>ナチュラルヘナ</a:t>
            </a:r>
            <a:r>
              <a:rPr lang="en-US" altLang="ja-JP" dirty="0"/>
              <a:t>×</a:t>
            </a:r>
            <a:r>
              <a:rPr lang="ja-JP" altLang="en-US" dirty="0"/>
              <a:t>７色</a:t>
            </a:r>
          </a:p>
          <a:p>
            <a:r>
              <a:rPr lang="ja-JP" altLang="en-US" dirty="0"/>
              <a:t>　</a:t>
            </a:r>
            <a:r>
              <a:rPr lang="en-US" altLang="ja-JP" dirty="0"/>
              <a:t>100%</a:t>
            </a:r>
            <a:r>
              <a:rPr lang="ja-JP" altLang="en-US" dirty="0"/>
              <a:t>植物生まれのヘナ＆インディゴ（インド藍）＆ハーブをインド伝承医学アーユルヴェーダのレシピを紐解いてブレンド</a:t>
            </a:r>
          </a:p>
          <a:p>
            <a:endParaRPr lang="en-US" altLang="ja-JP" dirty="0"/>
          </a:p>
          <a:p>
            <a:r>
              <a:rPr lang="ja-JP" altLang="en-US" dirty="0"/>
              <a:t>ケミカル配合ヘナ</a:t>
            </a:r>
            <a:r>
              <a:rPr lang="en-US" altLang="ja-JP" dirty="0"/>
              <a:t>×4</a:t>
            </a:r>
            <a:r>
              <a:rPr lang="ja-JP" altLang="en-US" dirty="0"/>
              <a:t>色</a:t>
            </a:r>
          </a:p>
          <a:p>
            <a:r>
              <a:rPr lang="ja-JP" altLang="en-US" dirty="0"/>
              <a:t>　ナチュラルヘナにジアミン染料を配合</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8</a:t>
            </a:fld>
            <a:endParaRPr kumimoji="1" lang="ja-JP" altLang="en-US"/>
          </a:p>
        </p:txBody>
      </p:sp>
    </p:spTree>
    <p:extLst>
      <p:ext uri="{BB962C8B-B14F-4D97-AF65-F5344CB8AC3E}">
        <p14:creationId xmlns:p14="http://schemas.microsoft.com/office/powerpoint/2010/main" val="338148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①徹底した品質管理</a:t>
            </a:r>
            <a:endParaRPr lang="en-US" altLang="ja-JP" dirty="0"/>
          </a:p>
          <a:p>
            <a:r>
              <a:rPr lang="ja-JP" altLang="en-US" dirty="0"/>
              <a:t>　インドのオーガニックの認定を受けています</a:t>
            </a:r>
            <a:endParaRPr lang="en-US" altLang="ja-JP" dirty="0"/>
          </a:p>
          <a:p>
            <a:r>
              <a:rPr lang="ja-JP" altLang="en-US" dirty="0"/>
              <a:t>　品質管理は、深い信頼関係</a:t>
            </a:r>
            <a:endParaRPr lang="en-US" altLang="ja-JP" dirty="0"/>
          </a:p>
          <a:p>
            <a:r>
              <a:rPr lang="ja-JP" altLang="en-US" dirty="0"/>
              <a:t>②日本で検査</a:t>
            </a:r>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9</a:t>
            </a:fld>
            <a:endParaRPr kumimoji="1" lang="ja-JP" altLang="en-US"/>
          </a:p>
        </p:txBody>
      </p:sp>
    </p:spTree>
    <p:extLst>
      <p:ext uri="{BB962C8B-B14F-4D97-AF65-F5344CB8AC3E}">
        <p14:creationId xmlns:p14="http://schemas.microsoft.com/office/powerpoint/2010/main" val="94081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ヘナにプラスアルファすることで可能性は無限に広がります。</a:t>
            </a:r>
            <a:endParaRPr lang="en-US" altLang="ja-JP" dirty="0"/>
          </a:p>
          <a:p>
            <a:r>
              <a:rPr lang="ja-JP" altLang="en-US" dirty="0"/>
              <a:t>美容師の腕の見せどころです。</a:t>
            </a:r>
            <a:endParaRPr lang="en-US" altLang="ja-JP" dirty="0"/>
          </a:p>
          <a:p>
            <a:r>
              <a:rPr lang="ja-JP" altLang="en-US" dirty="0"/>
              <a:t>アルカリカラー併用で髪色は無限大となります。</a:t>
            </a:r>
            <a:endParaRPr lang="en-US" altLang="ja-JP" dirty="0"/>
          </a:p>
          <a:p>
            <a:r>
              <a:rPr lang="ja-JP" altLang="en-US" dirty="0"/>
              <a:t>➡ベースの髪色・髪の明るさで乗せる色の発色が変わります</a:t>
            </a:r>
            <a:endParaRPr lang="en-US" altLang="ja-JP" dirty="0"/>
          </a:p>
          <a:p>
            <a:r>
              <a:rPr lang="ja-JP" altLang="en-US" dirty="0"/>
              <a:t>白髪の分量の差を計算することがポイントです。</a:t>
            </a:r>
            <a:endParaRPr lang="en-US" altLang="ja-JP" dirty="0"/>
          </a:p>
          <a:p>
            <a:r>
              <a:rPr lang="ja-JP" altLang="en-US" dirty="0"/>
              <a:t>➡</a:t>
            </a:r>
            <a:r>
              <a:rPr lang="en-US" altLang="ja-JP" dirty="0"/>
              <a:t>10%</a:t>
            </a:r>
            <a:r>
              <a:rPr lang="ja-JP" altLang="en-US" dirty="0"/>
              <a:t>・</a:t>
            </a:r>
            <a:r>
              <a:rPr lang="en-US" altLang="ja-JP" dirty="0"/>
              <a:t>30%</a:t>
            </a:r>
            <a:r>
              <a:rPr lang="ja-JP" altLang="en-US" dirty="0"/>
              <a:t>～などその方の白髪の分量で、表現される色相が変わってきます</a:t>
            </a:r>
            <a:endParaRPr lang="en-US" altLang="ja-JP" dirty="0"/>
          </a:p>
          <a:p>
            <a:endParaRPr lang="en-US" altLang="ja-JP" dirty="0"/>
          </a:p>
          <a:p>
            <a:r>
              <a:rPr lang="ja-JP" altLang="en-US" dirty="0"/>
              <a:t>グラデーションカラー・ウィービングなどのテクニックをプラスして従来のヘナのイメージを逸脱したデザインが可能です。</a:t>
            </a:r>
            <a:endParaRPr lang="en-US" altLang="ja-JP" dirty="0"/>
          </a:p>
        </p:txBody>
      </p:sp>
      <p:sp>
        <p:nvSpPr>
          <p:cNvPr id="4" name="スライド番号プレースホルダー 3"/>
          <p:cNvSpPr>
            <a:spLocks noGrp="1"/>
          </p:cNvSpPr>
          <p:nvPr>
            <p:ph type="sldNum" sz="quarter" idx="10"/>
          </p:nvPr>
        </p:nvSpPr>
        <p:spPr/>
        <p:txBody>
          <a:bodyPr/>
          <a:lstStyle/>
          <a:p>
            <a:fld id="{21BA3452-3E30-455F-A076-81ABB1A403C2}" type="slidenum">
              <a:rPr kumimoji="1" lang="ja-JP" altLang="en-US" smtClean="0"/>
              <a:t>11</a:t>
            </a:fld>
            <a:endParaRPr kumimoji="1" lang="ja-JP" altLang="en-US"/>
          </a:p>
        </p:txBody>
      </p:sp>
    </p:spTree>
    <p:extLst>
      <p:ext uri="{BB962C8B-B14F-4D97-AF65-F5344CB8AC3E}">
        <p14:creationId xmlns:p14="http://schemas.microsoft.com/office/powerpoint/2010/main" val="16903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482712-BCAA-4389-860C-D22C2BEA39A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287FC0-9680-4669-9CF4-1BCB9515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34A60D-B2E3-4977-8079-A8473B8A7917}"/>
              </a:ext>
            </a:extLst>
          </p:cNvPr>
          <p:cNvSpPr>
            <a:spLocks noGrp="1"/>
          </p:cNvSpPr>
          <p:nvPr>
            <p:ph type="dt" sz="half" idx="10"/>
          </p:nvPr>
        </p:nvSpPr>
        <p:spPr/>
        <p:txBody>
          <a:bodyPr/>
          <a:lstStyle/>
          <a:p>
            <a:fld id="{41E2B91A-FA05-4980-A6DB-4F78C2347020}"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7A4452FF-6E60-4581-9B57-25DCA51BF07E}"/>
              </a:ext>
            </a:extLst>
          </p:cNvPr>
          <p:cNvSpPr>
            <a:spLocks noGrp="1"/>
          </p:cNvSpPr>
          <p:nvPr>
            <p:ph type="ftr" sz="quarter" idx="11"/>
          </p:nvPr>
        </p:nvSpPr>
        <p:spPr/>
        <p:txBody>
          <a:bodyPr/>
          <a:lstStyle/>
          <a:p>
            <a:r>
              <a:rPr lang="en-US" altLang="ja-JP" dirty="0"/>
              <a:t>Copyright©2021 VOLTEX All rights reserved.</a:t>
            </a:r>
          </a:p>
        </p:txBody>
      </p:sp>
      <p:sp>
        <p:nvSpPr>
          <p:cNvPr id="6" name="スライド番号プレースホルダー 5">
            <a:extLst>
              <a:ext uri="{FF2B5EF4-FFF2-40B4-BE49-F238E27FC236}">
                <a16:creationId xmlns:a16="http://schemas.microsoft.com/office/drawing/2014/main" id="{59671EE9-356A-4936-BE42-5B39035707A3}"/>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253850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73D045-2D5D-4087-A6FC-D59DAAAD726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DDB87E-9279-41D7-93ED-509A757997C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0B8FBC2-F1E4-46A9-838F-C6174760F21B}"/>
              </a:ext>
            </a:extLst>
          </p:cNvPr>
          <p:cNvSpPr>
            <a:spLocks noGrp="1"/>
          </p:cNvSpPr>
          <p:nvPr>
            <p:ph type="dt" sz="half" idx="10"/>
          </p:nvPr>
        </p:nvSpPr>
        <p:spPr/>
        <p:txBody>
          <a:bodyPr/>
          <a:lstStyle/>
          <a:p>
            <a:fld id="{467C322D-274C-4272-9EE6-F48E1BAA44E1}"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BD4FE082-98EF-4B7D-8E84-613B2821E8E9}"/>
              </a:ext>
            </a:extLst>
          </p:cNvPr>
          <p:cNvSpPr>
            <a:spLocks noGrp="1"/>
          </p:cNvSpPr>
          <p:nvPr>
            <p:ph type="ftr" sz="quarter" idx="11"/>
          </p:nvPr>
        </p:nvSpPr>
        <p:spPr/>
        <p:txBody>
          <a:bodyPr/>
          <a:lstStyle/>
          <a:p>
            <a:r>
              <a:rPr lang="en-US" altLang="ja-JP" dirty="0"/>
              <a:t>Copyright©2021 VOLTEX All rights reserved.</a:t>
            </a:r>
          </a:p>
        </p:txBody>
      </p:sp>
      <p:sp>
        <p:nvSpPr>
          <p:cNvPr id="6" name="スライド番号プレースホルダー 5">
            <a:extLst>
              <a:ext uri="{FF2B5EF4-FFF2-40B4-BE49-F238E27FC236}">
                <a16:creationId xmlns:a16="http://schemas.microsoft.com/office/drawing/2014/main" id="{E8F10DC3-FB30-4A1A-8690-C3D939960087}"/>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51379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ご清聴ありがとうございました">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97C142F-A50B-43EC-B994-FD507548FD5C}"/>
              </a:ext>
            </a:extLst>
          </p:cNvPr>
          <p:cNvSpPr>
            <a:spLocks noGrp="1"/>
          </p:cNvSpPr>
          <p:nvPr>
            <p:ph type="dt" sz="half" idx="10"/>
          </p:nvPr>
        </p:nvSpPr>
        <p:spPr/>
        <p:txBody>
          <a:bodyPr/>
          <a:lstStyle/>
          <a:p>
            <a:fld id="{82425E64-4844-4965-9E65-442F67D6C6C9}" type="datetime1">
              <a:rPr kumimoji="1" lang="ja-JP" altLang="en-US" smtClean="0"/>
              <a:t>2021/4/24</a:t>
            </a:fld>
            <a:endParaRPr kumimoji="1" lang="ja-JP" altLang="en-US"/>
          </a:p>
        </p:txBody>
      </p:sp>
      <p:sp>
        <p:nvSpPr>
          <p:cNvPr id="3" name="フッター プレースホルダー 2">
            <a:extLst>
              <a:ext uri="{FF2B5EF4-FFF2-40B4-BE49-F238E27FC236}">
                <a16:creationId xmlns:a16="http://schemas.microsoft.com/office/drawing/2014/main" id="{AC40F280-DFE9-4915-861D-5CCBFF2E5EDD}"/>
              </a:ext>
            </a:extLst>
          </p:cNvPr>
          <p:cNvSpPr>
            <a:spLocks noGrp="1"/>
          </p:cNvSpPr>
          <p:nvPr>
            <p:ph type="ftr" sz="quarter" idx="11"/>
          </p:nvPr>
        </p:nvSpPr>
        <p:spPr/>
        <p:txBody>
          <a:bodyPr/>
          <a:lstStyle/>
          <a:p>
            <a:r>
              <a:rPr lang="en-US" altLang="ja-JP" dirty="0"/>
              <a:t>Copyright©2021 VOLTEX All rights reserved.</a:t>
            </a:r>
          </a:p>
        </p:txBody>
      </p:sp>
      <p:sp>
        <p:nvSpPr>
          <p:cNvPr id="4" name="スライド番号プレースホルダー 3">
            <a:extLst>
              <a:ext uri="{FF2B5EF4-FFF2-40B4-BE49-F238E27FC236}">
                <a16:creationId xmlns:a16="http://schemas.microsoft.com/office/drawing/2014/main" id="{6FE3751E-CF7B-41C2-A43F-F536362752B0}"/>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
        <p:nvSpPr>
          <p:cNvPr id="6" name="テキスト ボックス 5"/>
          <p:cNvSpPr txBox="1"/>
          <p:nvPr userDrawn="1"/>
        </p:nvSpPr>
        <p:spPr>
          <a:xfrm>
            <a:off x="3891116" y="3846129"/>
            <a:ext cx="4409768" cy="1269578"/>
          </a:xfrm>
          <a:prstGeom prst="rect">
            <a:avLst/>
          </a:prstGeom>
          <a:noFill/>
        </p:spPr>
        <p:txBody>
          <a:bodyPr wrap="square" lIns="0" tIns="0" rIns="0" bIns="0" rtlCol="0">
            <a:spAutoFit/>
          </a:bodyPr>
          <a:lstStyle/>
          <a:p>
            <a:pPr algn="ctr">
              <a:lnSpc>
                <a:spcPct val="150000"/>
              </a:lnSpc>
            </a:pPr>
            <a:r>
              <a:rPr kumimoji="1" lang="ja-JP" altLang="en-US" sz="1100" dirty="0">
                <a:latin typeface="Times New Roman" panose="02020603050405020304" pitchFamily="18" charset="0"/>
                <a:ea typeface="游明朝" panose="02020400000000000000" pitchFamily="18" charset="-128"/>
                <a:cs typeface="Times New Roman" panose="02020603050405020304" pitchFamily="18" charset="0"/>
              </a:rPr>
              <a:t>株式会社</a:t>
            </a:r>
            <a:r>
              <a:rPr kumimoji="1" lang="ja-JP" altLang="en-US" sz="1100" baseline="0" dirty="0">
                <a:latin typeface="Times New Roman" panose="02020603050405020304" pitchFamily="18" charset="0"/>
                <a:ea typeface="游明朝" panose="02020400000000000000" pitchFamily="18" charset="-128"/>
                <a:cs typeface="Times New Roman" panose="02020603050405020304" pitchFamily="18" charset="0"/>
              </a:rPr>
              <a:t> </a:t>
            </a:r>
            <a:r>
              <a:rPr kumimoji="1" lang="it-IT" altLang="ja-JP" sz="1100" dirty="0">
                <a:latin typeface="Times New Roman" panose="02020603050405020304" pitchFamily="18" charset="0"/>
                <a:ea typeface="游明朝" panose="02020400000000000000" pitchFamily="18" charset="-128"/>
                <a:cs typeface="Times New Roman" panose="02020603050405020304" pitchFamily="18" charset="0"/>
              </a:rPr>
              <a:t>VORTEX</a:t>
            </a:r>
            <a:r>
              <a:rPr kumimoji="1" lang="ja-JP" altLang="en-US" sz="1100" dirty="0">
                <a:latin typeface="Times New Roman" panose="02020603050405020304" pitchFamily="18" charset="0"/>
                <a:ea typeface="游明朝" panose="02020400000000000000" pitchFamily="18" charset="-128"/>
                <a:cs typeface="Times New Roman" panose="02020603050405020304" pitchFamily="18" charset="0"/>
              </a:rPr>
              <a:t>（ヴォルテックス）</a:t>
            </a:r>
            <a:endPar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endParaRPr>
          </a:p>
          <a:p>
            <a:pPr algn="ctr">
              <a:lnSpc>
                <a:spcPct val="150000"/>
              </a:lnSpc>
            </a:pPr>
            <a:r>
              <a:rPr kumimoji="1" lang="ja-JP" altLang="en-US" sz="1100" dirty="0">
                <a:latin typeface="Times New Roman" panose="02020603050405020304" pitchFamily="18" charset="0"/>
                <a:ea typeface="游明朝" panose="02020400000000000000" pitchFamily="18" charset="-128"/>
                <a:cs typeface="Times New Roman" panose="02020603050405020304" pitchFamily="18" charset="0"/>
              </a:rPr>
              <a:t>〒</a:t>
            </a:r>
            <a:r>
              <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rPr>
              <a:t>107-0062 </a:t>
            </a:r>
            <a:r>
              <a:rPr kumimoji="1" lang="ja-JP" altLang="en-US" sz="1100" dirty="0">
                <a:latin typeface="Times New Roman" panose="02020603050405020304" pitchFamily="18" charset="0"/>
                <a:ea typeface="游明朝" panose="02020400000000000000" pitchFamily="18" charset="-128"/>
                <a:cs typeface="Times New Roman" panose="02020603050405020304" pitchFamily="18" charset="0"/>
              </a:rPr>
              <a:t>東京都港区南青山</a:t>
            </a:r>
            <a:r>
              <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rPr>
              <a:t>3-14-7</a:t>
            </a:r>
            <a:r>
              <a:rPr kumimoji="1" lang="ja-JP" altLang="en-US" sz="1100" dirty="0">
                <a:latin typeface="Times New Roman" panose="02020603050405020304" pitchFamily="18" charset="0"/>
                <a:ea typeface="游明朝" panose="02020400000000000000" pitchFamily="18" charset="-128"/>
                <a:cs typeface="Times New Roman" panose="02020603050405020304" pitchFamily="18" charset="0"/>
              </a:rPr>
              <a:t> クレール南青山１</a:t>
            </a:r>
            <a:r>
              <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rPr>
              <a:t>F</a:t>
            </a:r>
          </a:p>
          <a:p>
            <a:pPr algn="ctr">
              <a:lnSpc>
                <a:spcPct val="150000"/>
              </a:lnSpc>
            </a:pPr>
            <a:r>
              <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rPr>
              <a:t>tel. 03-6447-5040</a:t>
            </a:r>
          </a:p>
          <a:p>
            <a:pPr algn="ctr">
              <a:lnSpc>
                <a:spcPct val="150000"/>
              </a:lnSpc>
            </a:pPr>
            <a:r>
              <a:rPr kumimoji="1" lang="zh-CN" altLang="en-US" sz="1100" dirty="0">
                <a:latin typeface="Times New Roman" panose="02020603050405020304" pitchFamily="18" charset="0"/>
                <a:ea typeface="游明朝" panose="02020400000000000000" pitchFamily="18" charset="-128"/>
                <a:cs typeface="Times New Roman" panose="02020603050405020304" pitchFamily="18" charset="0"/>
              </a:rPr>
              <a:t>最寄駅：表参道駅出口</a:t>
            </a:r>
            <a:r>
              <a:rPr kumimoji="1" lang="en-US" altLang="zh-CN" sz="1100" dirty="0">
                <a:latin typeface="Times New Roman" panose="02020603050405020304" pitchFamily="18" charset="0"/>
                <a:ea typeface="游明朝" panose="02020400000000000000" pitchFamily="18" charset="-128"/>
                <a:cs typeface="Times New Roman" panose="02020603050405020304" pitchFamily="18" charset="0"/>
              </a:rPr>
              <a:t>A4 </a:t>
            </a:r>
            <a:r>
              <a:rPr kumimoji="1" lang="zh-CN" altLang="en-US" sz="1100" dirty="0">
                <a:latin typeface="Times New Roman" panose="02020603050405020304" pitchFamily="18" charset="0"/>
                <a:ea typeface="游明朝" panose="02020400000000000000" pitchFamily="18" charset="-128"/>
                <a:cs typeface="Times New Roman" panose="02020603050405020304" pitchFamily="18" charset="0"/>
              </a:rPr>
              <a:t>徒歩</a:t>
            </a:r>
            <a:r>
              <a:rPr kumimoji="1" lang="en-US" altLang="zh-CN" sz="1100" dirty="0">
                <a:latin typeface="Times New Roman" panose="02020603050405020304" pitchFamily="18" charset="0"/>
                <a:ea typeface="游明朝" panose="02020400000000000000" pitchFamily="18" charset="-128"/>
                <a:cs typeface="Times New Roman" panose="02020603050405020304" pitchFamily="18" charset="0"/>
              </a:rPr>
              <a:t>3</a:t>
            </a:r>
            <a:r>
              <a:rPr kumimoji="1" lang="zh-CN" altLang="en-US" sz="1100" dirty="0">
                <a:latin typeface="Times New Roman" panose="02020603050405020304" pitchFamily="18" charset="0"/>
                <a:ea typeface="游明朝" panose="02020400000000000000" pitchFamily="18" charset="-128"/>
                <a:cs typeface="Times New Roman" panose="02020603050405020304" pitchFamily="18" charset="0"/>
              </a:rPr>
              <a:t>分</a:t>
            </a:r>
            <a:endPar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endParaRPr>
          </a:p>
          <a:p>
            <a:pPr algn="ctr">
              <a:lnSpc>
                <a:spcPct val="150000"/>
              </a:lnSpc>
            </a:pPr>
            <a:r>
              <a:rPr kumimoji="1" lang="en-US" altLang="ja-JP" sz="1100" dirty="0" err="1">
                <a:latin typeface="Times New Roman" panose="02020603050405020304" pitchFamily="18" charset="0"/>
                <a:ea typeface="游明朝" panose="02020400000000000000" pitchFamily="18" charset="-128"/>
                <a:cs typeface="Times New Roman" panose="02020603050405020304" pitchFamily="18" charset="0"/>
              </a:rPr>
              <a:t>url</a:t>
            </a:r>
            <a:r>
              <a:rPr kumimoji="1" lang="en-US" altLang="ja-JP" sz="1100" dirty="0">
                <a:latin typeface="Times New Roman" panose="02020603050405020304" pitchFamily="18" charset="0"/>
                <a:ea typeface="游明朝" panose="02020400000000000000" pitchFamily="18" charset="-128"/>
                <a:cs typeface="Times New Roman" panose="02020603050405020304" pitchFamily="18" charset="0"/>
              </a:rPr>
              <a:t>. https://vortex-358.com/</a:t>
            </a:r>
          </a:p>
        </p:txBody>
      </p:sp>
      <p:sp>
        <p:nvSpPr>
          <p:cNvPr id="7" name="テキスト ボックス 6"/>
          <p:cNvSpPr txBox="1"/>
          <p:nvPr userDrawn="1"/>
        </p:nvSpPr>
        <p:spPr>
          <a:xfrm>
            <a:off x="2144973" y="2117991"/>
            <a:ext cx="7902054" cy="553998"/>
          </a:xfrm>
          <a:prstGeom prst="rect">
            <a:avLst/>
          </a:prstGeom>
          <a:noFill/>
        </p:spPr>
        <p:txBody>
          <a:bodyPr wrap="square" lIns="0" tIns="0" rIns="0" bIns="0" rtlCol="0">
            <a:spAutoFit/>
          </a:bodyPr>
          <a:lstStyle/>
          <a:p>
            <a:pPr algn="ctr"/>
            <a:r>
              <a:rPr kumimoji="1" lang="ja-JP" altLang="en-US" sz="3600" b="1" dirty="0">
                <a:latin typeface="游明朝" panose="02020400000000000000" pitchFamily="18" charset="-128"/>
                <a:ea typeface="游明朝" panose="02020400000000000000" pitchFamily="18" charset="-128"/>
              </a:rPr>
              <a:t>ご清聴ありがとうございました</a:t>
            </a:r>
          </a:p>
        </p:txBody>
      </p:sp>
      <p:sp>
        <p:nvSpPr>
          <p:cNvPr id="8" name="正方形/長方形 7"/>
          <p:cNvSpPr/>
          <p:nvPr userDrawn="1"/>
        </p:nvSpPr>
        <p:spPr>
          <a:xfrm>
            <a:off x="232228" y="5254125"/>
            <a:ext cx="11727543" cy="1102225"/>
          </a:xfrm>
          <a:prstGeom prst="rect">
            <a:avLst/>
          </a:prstGeom>
        </p:spPr>
        <p:txBody>
          <a:bodyPr wrap="square">
            <a:spAutoFit/>
          </a:bodyPr>
          <a:lstStyle/>
          <a:p>
            <a:pPr algn="l" rtl="0" fontAlgn="base">
              <a:lnSpc>
                <a:spcPct val="125000"/>
              </a:lnSpc>
            </a:pPr>
            <a:r>
              <a:rPr lang="en-US"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ja-JP"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ご注意</a:t>
            </a:r>
            <a:r>
              <a:rPr lang="en-US"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en-US" altLang="ja-JP" sz="1050" b="0" i="0"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endParaRPr lang="en-US" altLang="ja-JP" sz="1050" b="1" i="0"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endParaRPr>
          </a:p>
          <a:p>
            <a:pPr algn="l" rtl="0" fontAlgn="base">
              <a:lnSpc>
                <a:spcPct val="125000"/>
              </a:lnSpc>
              <a:buFont typeface="Arial" panose="020B0604020202020204" pitchFamily="34" charset="0"/>
              <a:buChar char="•"/>
            </a:pPr>
            <a:r>
              <a:rPr lang="ja-JP"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本日の講演内容は講師の個人的な見解も含まれており</a:t>
            </a:r>
            <a:r>
              <a:rPr lang="en-US"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VOLTEX</a:t>
            </a:r>
            <a:r>
              <a:rPr lang="ja-JP"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としての公式な見解ではありません。</a:t>
            </a:r>
            <a:r>
              <a:rPr lang="en-US"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en-US" altLang="ja-JP" sz="1050" b="0" i="0"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p>
          <a:p>
            <a:pPr algn="l" rtl="0" fontAlgn="base">
              <a:lnSpc>
                <a:spcPct val="125000"/>
              </a:lnSpc>
              <a:buFont typeface="Arial" panose="020B0604020202020204" pitchFamily="34" charset="0"/>
              <a:buChar char="•"/>
            </a:pPr>
            <a:r>
              <a:rPr lang="ja-JP"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本資料作成にはできる限り正確に記載するよう努力しておりますが、その正確性を保証するものではありません。本資料の記載内容に関して生じた直接的、間接的、あるいは懲罰的損害および利益の</a:t>
            </a:r>
            <a:r>
              <a:rPr lang="en-US"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ja-JP"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喪失については、一切の責任を負いません。</a:t>
            </a:r>
            <a:r>
              <a:rPr lang="en-US"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en-US" altLang="ja-JP" sz="1050" b="0" i="0"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p>
          <a:p>
            <a:pPr algn="l" rtl="0" fontAlgn="base">
              <a:lnSpc>
                <a:spcPct val="125000"/>
              </a:lnSpc>
              <a:buFont typeface="Arial" panose="020B0604020202020204" pitchFamily="34" charset="0"/>
              <a:buChar char="•"/>
            </a:pPr>
            <a:r>
              <a:rPr lang="ja-JP" altLang="ja-JP" sz="1050" b="0" i="0" u="none" strike="noStrike"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本資料の無断での掲載、複製、転送、配布等を禁止します。</a:t>
            </a:r>
            <a:r>
              <a:rPr lang="en-US" altLang="ja-JP" sz="1050" b="0" i="0" dirty="0">
                <a:solidFill>
                  <a:srgbClr val="323232"/>
                </a:solidFill>
                <a:effectLst/>
                <a:latin typeface="Times New Roman" panose="02020603050405020304" pitchFamily="18" charset="0"/>
                <a:ea typeface="游明朝" panose="02020400000000000000" pitchFamily="18" charset="-128"/>
                <a:cs typeface="Times New Roman" panose="02020603050405020304" pitchFamily="18" charset="0"/>
              </a:rPr>
              <a:t>​</a:t>
            </a:r>
          </a:p>
        </p:txBody>
      </p:sp>
      <p:sp>
        <p:nvSpPr>
          <p:cNvPr id="10" name="テキスト ボックス 9"/>
          <p:cNvSpPr txBox="1"/>
          <p:nvPr userDrawn="1"/>
        </p:nvSpPr>
        <p:spPr>
          <a:xfrm>
            <a:off x="4866560" y="2678570"/>
            <a:ext cx="2458878" cy="975267"/>
          </a:xfrm>
          <a:prstGeom prst="rect">
            <a:avLst/>
          </a:prstGeom>
          <a:noFill/>
        </p:spPr>
        <p:txBody>
          <a:bodyPr wrap="none" lIns="0" tIns="0" rIns="0" bIns="0" rtlCol="0">
            <a:spAutoFit/>
          </a:bodyPr>
          <a:lstStyle/>
          <a:p>
            <a:pPr algn="ctr">
              <a:lnSpc>
                <a:spcPct val="150000"/>
              </a:lnSpc>
            </a:pPr>
            <a:r>
              <a:rPr kumimoji="1" lang="it-IT" altLang="ja-JP" sz="4800" dirty="0">
                <a:latin typeface="Times New Roman" panose="02020603050405020304" pitchFamily="18" charset="0"/>
                <a:ea typeface="游明朝" panose="02020400000000000000" pitchFamily="18" charset="-128"/>
                <a:cs typeface="Times New Roman" panose="02020603050405020304" pitchFamily="18" charset="0"/>
              </a:rPr>
              <a:t>VORTEX</a:t>
            </a:r>
            <a:endParaRPr kumimoji="1" lang="en-US" altLang="ja-JP" sz="4800" dirty="0">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34158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4479158-DE4E-4C64-9F57-43BC8C25A8E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E634C50-8928-40D7-A004-4DEE8EF1D0A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DF8599-C1FC-4724-A5CB-7FDBA02E8FCA}"/>
              </a:ext>
            </a:extLst>
          </p:cNvPr>
          <p:cNvSpPr>
            <a:spLocks noGrp="1"/>
          </p:cNvSpPr>
          <p:nvPr>
            <p:ph type="dt" sz="half" idx="10"/>
          </p:nvPr>
        </p:nvSpPr>
        <p:spPr/>
        <p:txBody>
          <a:bodyPr/>
          <a:lstStyle/>
          <a:p>
            <a:fld id="{7AFC5A0C-29D9-404C-9828-A004FE32346D}"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320FA3FF-1BDE-4DF4-9280-9A0A05FCE99B}"/>
              </a:ext>
            </a:extLst>
          </p:cNvPr>
          <p:cNvSpPr>
            <a:spLocks noGrp="1"/>
          </p:cNvSpPr>
          <p:nvPr>
            <p:ph type="ftr" sz="quarter" idx="11"/>
          </p:nvPr>
        </p:nvSpPr>
        <p:spPr/>
        <p:txBody>
          <a:bodyPr/>
          <a:lstStyle/>
          <a:p>
            <a:r>
              <a:rPr lang="en-US" altLang="ja-JP" dirty="0"/>
              <a:t>Copyright©2021 VOLTEX All rights reserved.</a:t>
            </a:r>
          </a:p>
        </p:txBody>
      </p:sp>
      <p:sp>
        <p:nvSpPr>
          <p:cNvPr id="6" name="スライド番号プレースホルダー 5">
            <a:extLst>
              <a:ext uri="{FF2B5EF4-FFF2-40B4-BE49-F238E27FC236}">
                <a16:creationId xmlns:a16="http://schemas.microsoft.com/office/drawing/2014/main" id="{C83198E8-0757-4E83-BC02-AAE249BF4182}"/>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367723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F37E1D-FADF-4B64-960C-4F768CE71E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450265-E294-4A11-86FC-230A675D4C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7A6EC2-3672-4AE5-8FD6-42DAEEB34159}"/>
              </a:ext>
            </a:extLst>
          </p:cNvPr>
          <p:cNvSpPr>
            <a:spLocks noGrp="1"/>
          </p:cNvSpPr>
          <p:nvPr>
            <p:ph type="dt" sz="half" idx="10"/>
          </p:nvPr>
        </p:nvSpPr>
        <p:spPr/>
        <p:txBody>
          <a:bodyPr/>
          <a:lstStyle/>
          <a:p>
            <a:fld id="{B53D1EAB-0204-4CE6-BD1B-892D89776603}"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17F9B5F0-D775-47F9-8F03-E6A585C33D78}"/>
              </a:ext>
            </a:extLst>
          </p:cNvPr>
          <p:cNvSpPr>
            <a:spLocks noGrp="1"/>
          </p:cNvSpPr>
          <p:nvPr>
            <p:ph type="ftr" sz="quarter" idx="11"/>
          </p:nvPr>
        </p:nvSpPr>
        <p:spPr/>
        <p:txBody>
          <a:bodyPr/>
          <a:lstStyle/>
          <a:p>
            <a:r>
              <a:rPr lang="en-US" altLang="ja-JP" dirty="0"/>
              <a:t>Copyright©2021 VOLTEX All rights reserved.</a:t>
            </a:r>
          </a:p>
        </p:txBody>
      </p:sp>
      <p:sp>
        <p:nvSpPr>
          <p:cNvPr id="6" name="スライド番号プレースホルダー 5">
            <a:extLst>
              <a:ext uri="{FF2B5EF4-FFF2-40B4-BE49-F238E27FC236}">
                <a16:creationId xmlns:a16="http://schemas.microsoft.com/office/drawing/2014/main" id="{088A651B-8A54-4B82-ACA5-86D95F701AB7}"/>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273134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A78A3A-DFD2-4FB2-85F6-137236FAD47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F018F97-F4AC-4235-A88B-01234D8EE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6EED793-69A3-4DAA-B8CB-0E86A38EB931}"/>
              </a:ext>
            </a:extLst>
          </p:cNvPr>
          <p:cNvSpPr>
            <a:spLocks noGrp="1"/>
          </p:cNvSpPr>
          <p:nvPr>
            <p:ph type="dt" sz="half" idx="10"/>
          </p:nvPr>
        </p:nvSpPr>
        <p:spPr/>
        <p:txBody>
          <a:bodyPr/>
          <a:lstStyle/>
          <a:p>
            <a:fld id="{3F00DD60-F7A3-40CE-A8E1-D7C4C6757821}"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795551B2-8AB0-4991-821D-0BBD428AA583}"/>
              </a:ext>
            </a:extLst>
          </p:cNvPr>
          <p:cNvSpPr>
            <a:spLocks noGrp="1"/>
          </p:cNvSpPr>
          <p:nvPr>
            <p:ph type="ftr" sz="quarter" idx="11"/>
          </p:nvPr>
        </p:nvSpPr>
        <p:spPr/>
        <p:txBody>
          <a:bodyPr/>
          <a:lstStyle/>
          <a:p>
            <a:r>
              <a:rPr lang="en-US" altLang="ja-JP" dirty="0"/>
              <a:t>Copyright©2021 VOLTEX All rights reserved.</a:t>
            </a:r>
          </a:p>
        </p:txBody>
      </p:sp>
      <p:sp>
        <p:nvSpPr>
          <p:cNvPr id="6" name="スライド番号プレースホルダー 5">
            <a:extLst>
              <a:ext uri="{FF2B5EF4-FFF2-40B4-BE49-F238E27FC236}">
                <a16:creationId xmlns:a16="http://schemas.microsoft.com/office/drawing/2014/main" id="{1C52CC0E-A9DB-4A66-B0E6-5329B5139B32}"/>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109526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B30344-D0B2-4073-ABE1-0D65103349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D8E2A4-F6EC-48F7-BED0-DABB03D3455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B1434BA-5D0E-4ACD-971F-C47BDC5F015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2ADE62-0925-4E5B-83B9-DEBB1D372A86}"/>
              </a:ext>
            </a:extLst>
          </p:cNvPr>
          <p:cNvSpPr>
            <a:spLocks noGrp="1"/>
          </p:cNvSpPr>
          <p:nvPr>
            <p:ph type="dt" sz="half" idx="10"/>
          </p:nvPr>
        </p:nvSpPr>
        <p:spPr/>
        <p:txBody>
          <a:bodyPr/>
          <a:lstStyle/>
          <a:p>
            <a:fld id="{2DA7A347-6E4E-4B00-828A-654D631C8272}" type="datetime1">
              <a:rPr kumimoji="1" lang="ja-JP" altLang="en-US" smtClean="0"/>
              <a:t>2021/4/24</a:t>
            </a:fld>
            <a:endParaRPr kumimoji="1" lang="ja-JP" altLang="en-US"/>
          </a:p>
        </p:txBody>
      </p:sp>
      <p:sp>
        <p:nvSpPr>
          <p:cNvPr id="6" name="フッター プレースホルダー 5">
            <a:extLst>
              <a:ext uri="{FF2B5EF4-FFF2-40B4-BE49-F238E27FC236}">
                <a16:creationId xmlns:a16="http://schemas.microsoft.com/office/drawing/2014/main" id="{9064ACE2-FD74-4001-BF8E-AF2F445BB28E}"/>
              </a:ext>
            </a:extLst>
          </p:cNvPr>
          <p:cNvSpPr>
            <a:spLocks noGrp="1"/>
          </p:cNvSpPr>
          <p:nvPr>
            <p:ph type="ftr" sz="quarter" idx="11"/>
          </p:nvPr>
        </p:nvSpPr>
        <p:spPr/>
        <p:txBody>
          <a:bodyPr/>
          <a:lstStyle/>
          <a:p>
            <a:r>
              <a:rPr lang="en-US" altLang="ja-JP" dirty="0"/>
              <a:t>Copyright©2021 VOLTEX All rights reserved.</a:t>
            </a:r>
          </a:p>
        </p:txBody>
      </p:sp>
      <p:sp>
        <p:nvSpPr>
          <p:cNvPr id="7" name="スライド番号プレースホルダー 6">
            <a:extLst>
              <a:ext uri="{FF2B5EF4-FFF2-40B4-BE49-F238E27FC236}">
                <a16:creationId xmlns:a16="http://schemas.microsoft.com/office/drawing/2014/main" id="{0D2B6832-A9AA-47DD-AB73-0994FC53CE9E}"/>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3992045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51D24-F33B-419F-A773-DCC9B60B9F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D9A97D7-281A-448F-B18A-8D83C161D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EAB3CA4-C946-4843-B771-ED3A3076779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5C56AF-B5C8-406F-865A-3FD4A6EE2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BF78E8C-5502-4441-B158-4F2FAFD24BE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C872875-A44D-44B0-8D93-57767AD75249}"/>
              </a:ext>
            </a:extLst>
          </p:cNvPr>
          <p:cNvSpPr>
            <a:spLocks noGrp="1"/>
          </p:cNvSpPr>
          <p:nvPr>
            <p:ph type="dt" sz="half" idx="10"/>
          </p:nvPr>
        </p:nvSpPr>
        <p:spPr/>
        <p:txBody>
          <a:bodyPr/>
          <a:lstStyle/>
          <a:p>
            <a:fld id="{53CCDA25-BBB5-4B85-9C1F-808E5211565A}" type="datetime1">
              <a:rPr kumimoji="1" lang="ja-JP" altLang="en-US" smtClean="0"/>
              <a:t>2021/4/24</a:t>
            </a:fld>
            <a:endParaRPr kumimoji="1" lang="ja-JP" altLang="en-US"/>
          </a:p>
        </p:txBody>
      </p:sp>
      <p:sp>
        <p:nvSpPr>
          <p:cNvPr id="8" name="フッター プレースホルダー 7">
            <a:extLst>
              <a:ext uri="{FF2B5EF4-FFF2-40B4-BE49-F238E27FC236}">
                <a16:creationId xmlns:a16="http://schemas.microsoft.com/office/drawing/2014/main" id="{298F0BA6-FC2A-4F9B-8972-496BD61EF0BE}"/>
              </a:ext>
            </a:extLst>
          </p:cNvPr>
          <p:cNvSpPr>
            <a:spLocks noGrp="1"/>
          </p:cNvSpPr>
          <p:nvPr>
            <p:ph type="ftr" sz="quarter" idx="11"/>
          </p:nvPr>
        </p:nvSpPr>
        <p:spPr/>
        <p:txBody>
          <a:bodyPr/>
          <a:lstStyle/>
          <a:p>
            <a:r>
              <a:rPr lang="en-US" altLang="ja-JP" dirty="0"/>
              <a:t>Copyright©2021 VOLTEX All rights reserved.</a:t>
            </a:r>
          </a:p>
        </p:txBody>
      </p:sp>
      <p:sp>
        <p:nvSpPr>
          <p:cNvPr id="9" name="スライド番号プレースホルダー 8">
            <a:extLst>
              <a:ext uri="{FF2B5EF4-FFF2-40B4-BE49-F238E27FC236}">
                <a16:creationId xmlns:a16="http://schemas.microsoft.com/office/drawing/2014/main" id="{3FE2E552-5BBE-457B-874C-13B6E0590A00}"/>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315319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E951-76B4-4738-B4C4-CA8D7449B3D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9BECA0A-64B5-433E-BBE0-3666EC74C0F1}"/>
              </a:ext>
            </a:extLst>
          </p:cNvPr>
          <p:cNvSpPr>
            <a:spLocks noGrp="1"/>
          </p:cNvSpPr>
          <p:nvPr>
            <p:ph type="dt" sz="half" idx="10"/>
          </p:nvPr>
        </p:nvSpPr>
        <p:spPr/>
        <p:txBody>
          <a:bodyPr/>
          <a:lstStyle/>
          <a:p>
            <a:fld id="{6B02C2EF-88D8-4F36-8315-72D7484B7227}" type="datetime1">
              <a:rPr kumimoji="1" lang="ja-JP" altLang="en-US" smtClean="0"/>
              <a:t>2021/4/24</a:t>
            </a:fld>
            <a:endParaRPr kumimoji="1" lang="ja-JP" altLang="en-US"/>
          </a:p>
        </p:txBody>
      </p:sp>
      <p:sp>
        <p:nvSpPr>
          <p:cNvPr id="4" name="フッター プレースホルダー 3">
            <a:extLst>
              <a:ext uri="{FF2B5EF4-FFF2-40B4-BE49-F238E27FC236}">
                <a16:creationId xmlns:a16="http://schemas.microsoft.com/office/drawing/2014/main" id="{0FDCDDA2-9D4D-4E80-86C6-4C226F2F958C}"/>
              </a:ext>
            </a:extLst>
          </p:cNvPr>
          <p:cNvSpPr>
            <a:spLocks noGrp="1"/>
          </p:cNvSpPr>
          <p:nvPr>
            <p:ph type="ftr" sz="quarter" idx="11"/>
          </p:nvPr>
        </p:nvSpPr>
        <p:spPr/>
        <p:txBody>
          <a:bodyPr/>
          <a:lstStyle/>
          <a:p>
            <a:r>
              <a:rPr lang="en-US" altLang="ja-JP" dirty="0"/>
              <a:t>Copyright©2021 VOLTEX All rights reserved.</a:t>
            </a:r>
          </a:p>
        </p:txBody>
      </p:sp>
      <p:sp>
        <p:nvSpPr>
          <p:cNvPr id="5" name="スライド番号プレースホルダー 4">
            <a:extLst>
              <a:ext uri="{FF2B5EF4-FFF2-40B4-BE49-F238E27FC236}">
                <a16:creationId xmlns:a16="http://schemas.microsoft.com/office/drawing/2014/main" id="{47CDAB27-45F6-4E04-9F9E-FA5CF3528B43}"/>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59265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97C142F-A50B-43EC-B994-FD507548FD5C}"/>
              </a:ext>
            </a:extLst>
          </p:cNvPr>
          <p:cNvSpPr>
            <a:spLocks noGrp="1"/>
          </p:cNvSpPr>
          <p:nvPr>
            <p:ph type="dt" sz="half" idx="10"/>
          </p:nvPr>
        </p:nvSpPr>
        <p:spPr/>
        <p:txBody>
          <a:bodyPr/>
          <a:lstStyle/>
          <a:p>
            <a:fld id="{5CDA6B71-16F2-4386-8D31-81EBAB9AF4BB}" type="datetime1">
              <a:rPr kumimoji="1" lang="ja-JP" altLang="en-US" smtClean="0"/>
              <a:t>2021/4/24</a:t>
            </a:fld>
            <a:endParaRPr kumimoji="1" lang="ja-JP" altLang="en-US"/>
          </a:p>
        </p:txBody>
      </p:sp>
      <p:sp>
        <p:nvSpPr>
          <p:cNvPr id="3" name="フッター プレースホルダー 2">
            <a:extLst>
              <a:ext uri="{FF2B5EF4-FFF2-40B4-BE49-F238E27FC236}">
                <a16:creationId xmlns:a16="http://schemas.microsoft.com/office/drawing/2014/main" id="{AC40F280-DFE9-4915-861D-5CCBFF2E5EDD}"/>
              </a:ext>
            </a:extLst>
          </p:cNvPr>
          <p:cNvSpPr>
            <a:spLocks noGrp="1"/>
          </p:cNvSpPr>
          <p:nvPr>
            <p:ph type="ftr" sz="quarter" idx="11"/>
          </p:nvPr>
        </p:nvSpPr>
        <p:spPr/>
        <p:txBody>
          <a:bodyPr/>
          <a:lstStyle/>
          <a:p>
            <a:r>
              <a:rPr lang="en-US" altLang="ja-JP" dirty="0"/>
              <a:t>Copyright©2021 VOLTEX All rights reserved.</a:t>
            </a:r>
          </a:p>
        </p:txBody>
      </p:sp>
      <p:sp>
        <p:nvSpPr>
          <p:cNvPr id="4" name="スライド番号プレースホルダー 3">
            <a:extLst>
              <a:ext uri="{FF2B5EF4-FFF2-40B4-BE49-F238E27FC236}">
                <a16:creationId xmlns:a16="http://schemas.microsoft.com/office/drawing/2014/main" id="{6FE3751E-CF7B-41C2-A43F-F536362752B0}"/>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247956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59F3E3-2905-4BEC-9B7F-A31F3B254E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BB70A4-5874-4383-AC81-88EBFCD99A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78839A9-3E29-42D6-AE80-72AA67C64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BAB5BD-3516-40AC-9227-B9C94C0F8141}"/>
              </a:ext>
            </a:extLst>
          </p:cNvPr>
          <p:cNvSpPr>
            <a:spLocks noGrp="1"/>
          </p:cNvSpPr>
          <p:nvPr>
            <p:ph type="dt" sz="half" idx="10"/>
          </p:nvPr>
        </p:nvSpPr>
        <p:spPr/>
        <p:txBody>
          <a:bodyPr/>
          <a:lstStyle/>
          <a:p>
            <a:fld id="{46899846-5ABC-4280-8C3E-72AB61EAA027}" type="datetime1">
              <a:rPr kumimoji="1" lang="ja-JP" altLang="en-US" smtClean="0"/>
              <a:t>2021/4/24</a:t>
            </a:fld>
            <a:endParaRPr kumimoji="1" lang="ja-JP" altLang="en-US"/>
          </a:p>
        </p:txBody>
      </p:sp>
      <p:sp>
        <p:nvSpPr>
          <p:cNvPr id="6" name="フッター プレースホルダー 5">
            <a:extLst>
              <a:ext uri="{FF2B5EF4-FFF2-40B4-BE49-F238E27FC236}">
                <a16:creationId xmlns:a16="http://schemas.microsoft.com/office/drawing/2014/main" id="{9CEB395F-8234-435E-8AA2-F703E7C689F4}"/>
              </a:ext>
            </a:extLst>
          </p:cNvPr>
          <p:cNvSpPr>
            <a:spLocks noGrp="1"/>
          </p:cNvSpPr>
          <p:nvPr>
            <p:ph type="ftr" sz="quarter" idx="11"/>
          </p:nvPr>
        </p:nvSpPr>
        <p:spPr/>
        <p:txBody>
          <a:bodyPr/>
          <a:lstStyle/>
          <a:p>
            <a:r>
              <a:rPr lang="en-US" altLang="ja-JP" dirty="0"/>
              <a:t>Copyright©2021 VOLTEX All rights reserved.</a:t>
            </a:r>
          </a:p>
        </p:txBody>
      </p:sp>
      <p:sp>
        <p:nvSpPr>
          <p:cNvPr id="7" name="スライド番号プレースホルダー 6">
            <a:extLst>
              <a:ext uri="{FF2B5EF4-FFF2-40B4-BE49-F238E27FC236}">
                <a16:creationId xmlns:a16="http://schemas.microsoft.com/office/drawing/2014/main" id="{3A34A20C-F9AA-4F99-A038-7D32EF927036}"/>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378711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F973B5-CDCC-4D12-A005-EEDAF086AC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220D82A-7D2B-4F5B-AAE9-CAA963A44E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80B3D6D-6F7A-4F13-8F39-355FB5BAA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C4EC78F-DEC4-4283-91AE-1AA92B46F3B7}"/>
              </a:ext>
            </a:extLst>
          </p:cNvPr>
          <p:cNvSpPr>
            <a:spLocks noGrp="1"/>
          </p:cNvSpPr>
          <p:nvPr>
            <p:ph type="dt" sz="half" idx="10"/>
          </p:nvPr>
        </p:nvSpPr>
        <p:spPr/>
        <p:txBody>
          <a:bodyPr/>
          <a:lstStyle/>
          <a:p>
            <a:fld id="{975E80C1-0896-4EA1-B077-654DB97F4040}" type="datetime1">
              <a:rPr kumimoji="1" lang="ja-JP" altLang="en-US" smtClean="0"/>
              <a:t>2021/4/24</a:t>
            </a:fld>
            <a:endParaRPr kumimoji="1" lang="ja-JP" altLang="en-US"/>
          </a:p>
        </p:txBody>
      </p:sp>
      <p:sp>
        <p:nvSpPr>
          <p:cNvPr id="6" name="フッター プレースホルダー 5">
            <a:extLst>
              <a:ext uri="{FF2B5EF4-FFF2-40B4-BE49-F238E27FC236}">
                <a16:creationId xmlns:a16="http://schemas.microsoft.com/office/drawing/2014/main" id="{052A798D-8C84-4075-9848-FFDE3759C565}"/>
              </a:ext>
            </a:extLst>
          </p:cNvPr>
          <p:cNvSpPr>
            <a:spLocks noGrp="1"/>
          </p:cNvSpPr>
          <p:nvPr>
            <p:ph type="ftr" sz="quarter" idx="11"/>
          </p:nvPr>
        </p:nvSpPr>
        <p:spPr/>
        <p:txBody>
          <a:bodyPr/>
          <a:lstStyle/>
          <a:p>
            <a:r>
              <a:rPr lang="en-US" altLang="ja-JP" dirty="0"/>
              <a:t>Copyright©2021 VOLTEX All rights reserved.</a:t>
            </a:r>
          </a:p>
        </p:txBody>
      </p:sp>
      <p:sp>
        <p:nvSpPr>
          <p:cNvPr id="7" name="スライド番号プレースホルダー 6">
            <a:extLst>
              <a:ext uri="{FF2B5EF4-FFF2-40B4-BE49-F238E27FC236}">
                <a16:creationId xmlns:a16="http://schemas.microsoft.com/office/drawing/2014/main" id="{98D097F4-9A2A-4D95-B47E-FD21ED701CD3}"/>
              </a:ext>
            </a:extLst>
          </p:cNvPr>
          <p:cNvSpPr>
            <a:spLocks noGrp="1"/>
          </p:cNvSpPr>
          <p:nvPr>
            <p:ph type="sldNum" sz="quarter" idx="12"/>
          </p:nvPr>
        </p:nvSpPr>
        <p:spPr/>
        <p:txBody>
          <a:bodyPr/>
          <a:lstStyle/>
          <a:p>
            <a:fld id="{E17C5472-94F2-4AD3-B785-6C29C73226D0}" type="slidenum">
              <a:rPr kumimoji="1" lang="ja-JP" altLang="en-US" smtClean="0"/>
              <a:t>‹#›</a:t>
            </a:fld>
            <a:endParaRPr kumimoji="1" lang="ja-JP" altLang="en-US"/>
          </a:p>
        </p:txBody>
      </p:sp>
    </p:spTree>
    <p:extLst>
      <p:ext uri="{BB962C8B-B14F-4D97-AF65-F5344CB8AC3E}">
        <p14:creationId xmlns:p14="http://schemas.microsoft.com/office/powerpoint/2010/main" val="234773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892442-B48D-4B6C-A7D1-F3F2646DF9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D21A503-A513-44DF-886A-3798ADA72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8781BB-F9FD-425B-BABA-68A7D0ED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ea typeface="游明朝" panose="02020400000000000000" pitchFamily="18" charset="-128"/>
                <a:cs typeface="Times New Roman" panose="02020603050405020304" pitchFamily="18" charset="0"/>
              </a:defRPr>
            </a:lvl1pPr>
          </a:lstStyle>
          <a:p>
            <a:fld id="{0F075B74-4626-4D21-AF7C-E2E0A4CF12A3}" type="datetime1">
              <a:rPr lang="ja-JP" altLang="en-US" smtClean="0"/>
              <a:t>2021/4/24</a:t>
            </a:fld>
            <a:endParaRPr lang="ja-JP" altLang="en-US"/>
          </a:p>
        </p:txBody>
      </p:sp>
      <p:pic>
        <p:nvPicPr>
          <p:cNvPr id="7" name="図 6"/>
          <p:cNvPicPr>
            <a:picLocks noChangeAspect="1"/>
          </p:cNvPicPr>
          <p:nvPr userDrawn="1"/>
        </p:nvPicPr>
        <p:blipFill>
          <a:blip r:embed="rId14"/>
          <a:stretch>
            <a:fillRect/>
          </a:stretch>
        </p:blipFill>
        <p:spPr>
          <a:xfrm>
            <a:off x="0" y="0"/>
            <a:ext cx="1019175" cy="257175"/>
          </a:xfrm>
          <a:prstGeom prst="rect">
            <a:avLst/>
          </a:prstGeom>
        </p:spPr>
      </p:pic>
      <p:sp>
        <p:nvSpPr>
          <p:cNvPr id="5" name="フッター プレースホルダー 4">
            <a:extLst>
              <a:ext uri="{FF2B5EF4-FFF2-40B4-BE49-F238E27FC236}">
                <a16:creationId xmlns:a16="http://schemas.microsoft.com/office/drawing/2014/main" id="{3673793C-6667-4F28-BEE5-A48A6BF3F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ea typeface="游明朝" panose="02020400000000000000" pitchFamily="18" charset="-128"/>
                <a:cs typeface="Times New Roman" panose="02020603050405020304" pitchFamily="18" charset="0"/>
              </a:defRPr>
            </a:lvl1pPr>
          </a:lstStyle>
          <a:p>
            <a:r>
              <a:rPr lang="en-US" altLang="ja-JP"/>
              <a:t>Copyright©2021 VOLTEX All rights reserved.</a:t>
            </a:r>
            <a:endParaRPr lang="en-US" altLang="ja-JP" dirty="0"/>
          </a:p>
        </p:txBody>
      </p:sp>
      <p:sp>
        <p:nvSpPr>
          <p:cNvPr id="6" name="スライド番号プレースホルダー 5">
            <a:extLst>
              <a:ext uri="{FF2B5EF4-FFF2-40B4-BE49-F238E27FC236}">
                <a16:creationId xmlns:a16="http://schemas.microsoft.com/office/drawing/2014/main" id="{49B06C0B-2F0E-4D38-9619-49875504C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ea typeface="游明朝" panose="02020400000000000000" pitchFamily="18" charset="-128"/>
                <a:cs typeface="Times New Roman" panose="02020603050405020304" pitchFamily="18" charset="0"/>
              </a:defRPr>
            </a:lvl1pPr>
          </a:lstStyle>
          <a:p>
            <a:fld id="{E17C5472-94F2-4AD3-B785-6C29C73226D0}" type="slidenum">
              <a:rPr lang="ja-JP" altLang="en-US" smtClean="0"/>
              <a:pPr/>
              <a:t>‹#›</a:t>
            </a:fld>
            <a:endParaRPr lang="ja-JP" altLang="en-US"/>
          </a:p>
        </p:txBody>
      </p:sp>
    </p:spTree>
    <p:extLst>
      <p:ext uri="{BB962C8B-B14F-4D97-AF65-F5344CB8AC3E}">
        <p14:creationId xmlns:p14="http://schemas.microsoft.com/office/powerpoint/2010/main" val="348222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Lst>
  <p:hf hdr="0" dt="0"/>
  <p:txStyles>
    <p:titleStyle>
      <a:lvl1pPr algn="l" defTabSz="914400" rtl="0" eaLnBrk="1" latinLnBrk="0" hangingPunct="1">
        <a:lnSpc>
          <a:spcPct val="90000"/>
        </a:lnSpc>
        <a:spcBef>
          <a:spcPct val="0"/>
        </a:spcBef>
        <a:buNone/>
        <a:defRPr kumimoji="1" sz="44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5800" dirty="0"/>
              <a:t>満足度の高い施術をヘナで</a:t>
            </a:r>
          </a:p>
        </p:txBody>
      </p:sp>
      <p:sp>
        <p:nvSpPr>
          <p:cNvPr id="3" name="サブタイトル 2"/>
          <p:cNvSpPr>
            <a:spLocks noGrp="1"/>
          </p:cNvSpPr>
          <p:nvPr>
            <p:ph type="subTitle" idx="1"/>
          </p:nvPr>
        </p:nvSpPr>
        <p:spPr/>
        <p:txBody>
          <a:bodyPr anchor="b">
            <a:normAutofit lnSpcReduction="10000"/>
          </a:bodyPr>
          <a:lstStyle/>
          <a:p>
            <a:endParaRPr lang="en-US" altLang="ja-JP" dirty="0"/>
          </a:p>
          <a:p>
            <a:r>
              <a:rPr lang="en-US" altLang="ja-JP" dirty="0"/>
              <a:t>2021</a:t>
            </a:r>
            <a:r>
              <a:rPr lang="ja-JP" altLang="en-US" dirty="0"/>
              <a:t>年</a:t>
            </a:r>
            <a:r>
              <a:rPr lang="en-US" altLang="ja-JP" dirty="0"/>
              <a:t>4</a:t>
            </a:r>
            <a:r>
              <a:rPr lang="ja-JP" altLang="en-US" dirty="0"/>
              <a:t>月</a:t>
            </a:r>
            <a:endParaRPr lang="en-US" altLang="ja-JP" dirty="0"/>
          </a:p>
          <a:p>
            <a:r>
              <a:rPr lang="ja-JP" altLang="en-US" dirty="0"/>
              <a:t>株式会社 </a:t>
            </a:r>
            <a:r>
              <a:rPr lang="it-IT" altLang="ja-JP" dirty="0"/>
              <a:t>VORTEX</a:t>
            </a:r>
            <a:endParaRPr lang="en-US" altLang="ja-JP" dirty="0"/>
          </a:p>
          <a:p>
            <a:r>
              <a:rPr lang="zh-TW" altLang="en-US" sz="2000" dirty="0"/>
              <a:t>代表取締役</a:t>
            </a:r>
            <a:r>
              <a:rPr lang="ja-JP" altLang="en-US" sz="2000" dirty="0"/>
              <a:t>　ヘナリスト　</a:t>
            </a:r>
            <a:r>
              <a:rPr lang="zh-TW" altLang="en-US" sz="2000" dirty="0"/>
              <a:t>武藤 真紗世</a:t>
            </a:r>
            <a:endParaRPr kumimoji="1" lang="ja-JP" altLang="en-US" sz="2000" dirty="0"/>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1</a:t>
            </a:fld>
            <a:endParaRPr kumimoji="1" lang="ja-JP" altLang="en-US"/>
          </a:p>
        </p:txBody>
      </p:sp>
      <p:sp>
        <p:nvSpPr>
          <p:cNvPr id="6" name="タイトル 1">
            <a:extLst>
              <a:ext uri="{FF2B5EF4-FFF2-40B4-BE49-F238E27FC236}">
                <a16:creationId xmlns:a16="http://schemas.microsoft.com/office/drawing/2014/main" id="{5D7B7E40-EACA-406A-B02F-7684BFDD5FB7}"/>
              </a:ext>
            </a:extLst>
          </p:cNvPr>
          <p:cNvSpPr txBox="1">
            <a:spLocks/>
          </p:cNvSpPr>
          <p:nvPr/>
        </p:nvSpPr>
        <p:spPr>
          <a:xfrm>
            <a:off x="1676400" y="1274763"/>
            <a:ext cx="9144000" cy="554037"/>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kumimoji="1" sz="6000" kern="1200">
                <a:solidFill>
                  <a:schemeClr val="tx1"/>
                </a:solidFill>
                <a:latin typeface="Times New Roman" panose="02020603050405020304" pitchFamily="18" charset="0"/>
                <a:ea typeface="游明朝" panose="02020400000000000000" pitchFamily="18" charset="-128"/>
                <a:cs typeface="Times New Roman" panose="02020603050405020304" pitchFamily="18" charset="0"/>
              </a:defRPr>
            </a:lvl1pPr>
          </a:lstStyle>
          <a:p>
            <a:pPr algn="l"/>
            <a:r>
              <a:rPr lang="en-US" altLang="ja-JP" sz="4000" dirty="0"/>
              <a:t>BNI</a:t>
            </a:r>
            <a:r>
              <a:rPr lang="ja-JP" altLang="en-US" sz="4000" dirty="0"/>
              <a:t>美容部様</a:t>
            </a:r>
          </a:p>
        </p:txBody>
      </p:sp>
    </p:spTree>
    <p:extLst>
      <p:ext uri="{BB962C8B-B14F-4D97-AF65-F5344CB8AC3E}">
        <p14:creationId xmlns:p14="http://schemas.microsoft.com/office/powerpoint/2010/main" val="3592335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7A7E5F-168B-48E7-82CF-F7EFE8F1A5E6}"/>
              </a:ext>
            </a:extLst>
          </p:cNvPr>
          <p:cNvSpPr>
            <a:spLocks noGrp="1"/>
          </p:cNvSpPr>
          <p:nvPr>
            <p:ph type="title"/>
          </p:nvPr>
        </p:nvSpPr>
        <p:spPr/>
        <p:txBody>
          <a:bodyPr/>
          <a:lstStyle/>
          <a:p>
            <a:endParaRPr kumimoji="1" lang="ja-JP" altLang="en-US"/>
          </a:p>
        </p:txBody>
      </p:sp>
      <p:pic>
        <p:nvPicPr>
          <p:cNvPr id="7" name="コンテンツ プレースホルダー 6" descr="茂みの中にいる&#10;&#10;中程度の精度で自動的に生成された説明">
            <a:extLst>
              <a:ext uri="{FF2B5EF4-FFF2-40B4-BE49-F238E27FC236}">
                <a16:creationId xmlns:a16="http://schemas.microsoft.com/office/drawing/2014/main" id="{83254328-A1AE-4F27-885A-8F6DC65E41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275" y="136525"/>
            <a:ext cx="5801784" cy="4351338"/>
          </a:xfrm>
        </p:spPr>
      </p:pic>
      <p:sp>
        <p:nvSpPr>
          <p:cNvPr id="4" name="フッター プレースホルダー 3">
            <a:extLst>
              <a:ext uri="{FF2B5EF4-FFF2-40B4-BE49-F238E27FC236}">
                <a16:creationId xmlns:a16="http://schemas.microsoft.com/office/drawing/2014/main" id="{093FFCD3-8DBC-485B-A264-C161BA37BF15}"/>
              </a:ext>
            </a:extLst>
          </p:cNvPr>
          <p:cNvSpPr>
            <a:spLocks noGrp="1"/>
          </p:cNvSpPr>
          <p:nvPr>
            <p:ph type="ftr" sz="quarter" idx="11"/>
          </p:nvPr>
        </p:nvSpPr>
        <p:spPr/>
        <p:txBody>
          <a:bodyPr/>
          <a:lstStyle/>
          <a:p>
            <a:r>
              <a:rPr lang="en-US" altLang="ja-JP"/>
              <a:t>Copyright©2021 VOLTEX All rights reserved.</a:t>
            </a:r>
            <a:endParaRPr lang="en-US" altLang="ja-JP" dirty="0"/>
          </a:p>
        </p:txBody>
      </p:sp>
      <p:sp>
        <p:nvSpPr>
          <p:cNvPr id="5" name="スライド番号プレースホルダー 4">
            <a:extLst>
              <a:ext uri="{FF2B5EF4-FFF2-40B4-BE49-F238E27FC236}">
                <a16:creationId xmlns:a16="http://schemas.microsoft.com/office/drawing/2014/main" id="{BD9C22AA-0E64-44F2-8140-81482324698D}"/>
              </a:ext>
            </a:extLst>
          </p:cNvPr>
          <p:cNvSpPr>
            <a:spLocks noGrp="1"/>
          </p:cNvSpPr>
          <p:nvPr>
            <p:ph type="sldNum" sz="quarter" idx="12"/>
          </p:nvPr>
        </p:nvSpPr>
        <p:spPr/>
        <p:txBody>
          <a:bodyPr/>
          <a:lstStyle/>
          <a:p>
            <a:fld id="{E17C5472-94F2-4AD3-B785-6C29C73226D0}" type="slidenum">
              <a:rPr kumimoji="1" lang="ja-JP" altLang="en-US" smtClean="0"/>
              <a:t>10</a:t>
            </a:fld>
            <a:endParaRPr kumimoji="1" lang="ja-JP" altLang="en-US"/>
          </a:p>
        </p:txBody>
      </p:sp>
      <p:pic>
        <p:nvPicPr>
          <p:cNvPr id="9" name="図 8" descr="建物, 立つ, 女性, フロント が含まれている画像&#10;&#10;自動的に生成された説明">
            <a:extLst>
              <a:ext uri="{FF2B5EF4-FFF2-40B4-BE49-F238E27FC236}">
                <a16:creationId xmlns:a16="http://schemas.microsoft.com/office/drawing/2014/main" id="{417A4A36-AFD4-4C9E-906B-E635492DD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167" y="1478965"/>
            <a:ext cx="5541219" cy="4155915"/>
          </a:xfrm>
          <a:prstGeom prst="rect">
            <a:avLst/>
          </a:prstGeom>
        </p:spPr>
      </p:pic>
      <p:pic>
        <p:nvPicPr>
          <p:cNvPr id="11" name="図 10" descr="人, 持つ, 食品, 手 が含まれている画像&#10;&#10;自動的に生成された説明">
            <a:extLst>
              <a:ext uri="{FF2B5EF4-FFF2-40B4-BE49-F238E27FC236}">
                <a16:creationId xmlns:a16="http://schemas.microsoft.com/office/drawing/2014/main" id="{6E875B52-0E80-4E4E-BB57-465B367CC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649" y="2837704"/>
            <a:ext cx="5842850" cy="3287887"/>
          </a:xfrm>
          <a:prstGeom prst="rect">
            <a:avLst/>
          </a:prstGeom>
        </p:spPr>
      </p:pic>
    </p:spTree>
    <p:extLst>
      <p:ext uri="{BB962C8B-B14F-4D97-AF65-F5344CB8AC3E}">
        <p14:creationId xmlns:p14="http://schemas.microsoft.com/office/powerpoint/2010/main" val="228483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1AA46-A595-4C39-9C0F-3DEA556533F8}"/>
              </a:ext>
            </a:extLst>
          </p:cNvPr>
          <p:cNvSpPr>
            <a:spLocks noGrp="1"/>
          </p:cNvSpPr>
          <p:nvPr>
            <p:ph type="title"/>
          </p:nvPr>
        </p:nvSpPr>
        <p:spPr/>
        <p:txBody>
          <a:bodyPr/>
          <a:lstStyle/>
          <a:p>
            <a:r>
              <a:rPr kumimoji="1" lang="ja-JP" altLang="en-US" dirty="0"/>
              <a:t>ヘナ プラス アルファ</a:t>
            </a:r>
          </a:p>
        </p:txBody>
      </p:sp>
      <p:sp>
        <p:nvSpPr>
          <p:cNvPr id="3" name="コンテンツ プレースホルダー 2">
            <a:extLst>
              <a:ext uri="{FF2B5EF4-FFF2-40B4-BE49-F238E27FC236}">
                <a16:creationId xmlns:a16="http://schemas.microsoft.com/office/drawing/2014/main" id="{37170F52-8478-44FA-827C-FDCBE0B5041B}"/>
              </a:ext>
            </a:extLst>
          </p:cNvPr>
          <p:cNvSpPr>
            <a:spLocks noGrp="1"/>
          </p:cNvSpPr>
          <p:nvPr>
            <p:ph idx="1"/>
          </p:nvPr>
        </p:nvSpPr>
        <p:spPr/>
        <p:txBody>
          <a:bodyPr>
            <a:normAutofit lnSpcReduction="10000"/>
          </a:bodyPr>
          <a:lstStyle/>
          <a:p>
            <a:r>
              <a:rPr lang="ja-JP" altLang="en-US" sz="3200" dirty="0"/>
              <a:t>美容師の腕の見せどころ</a:t>
            </a:r>
            <a:endParaRPr lang="en-US" altLang="ja-JP" sz="3200" dirty="0"/>
          </a:p>
          <a:p>
            <a:endParaRPr lang="en-US" altLang="ja-JP" sz="3200" dirty="0"/>
          </a:p>
          <a:p>
            <a:r>
              <a:rPr lang="ja-JP" altLang="en-US" sz="3200" dirty="0"/>
              <a:t>アルカリカラー併用で髪色は無限大</a:t>
            </a:r>
            <a:endParaRPr lang="en-US" altLang="ja-JP" sz="3200" dirty="0"/>
          </a:p>
          <a:p>
            <a:endParaRPr lang="en-US" altLang="ja-JP" sz="3200" dirty="0"/>
          </a:p>
          <a:p>
            <a:r>
              <a:rPr lang="ja-JP" altLang="en-US" sz="3200" dirty="0"/>
              <a:t>白髪の分量の差を計算</a:t>
            </a:r>
            <a:endParaRPr lang="en-US" altLang="ja-JP" sz="3200" dirty="0"/>
          </a:p>
          <a:p>
            <a:endParaRPr lang="en-US" altLang="ja-JP" sz="3200" dirty="0"/>
          </a:p>
          <a:p>
            <a:r>
              <a:rPr lang="ja-JP" altLang="en-US" sz="3200" dirty="0"/>
              <a:t>グラデーションカラー・ウィービングなどのテクニックをプラス</a:t>
            </a:r>
            <a:endParaRPr lang="en-US" altLang="ja-JP" sz="3200" dirty="0"/>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11</a:t>
            </a:fld>
            <a:endParaRPr kumimoji="1" lang="ja-JP" altLang="en-US"/>
          </a:p>
        </p:txBody>
      </p:sp>
    </p:spTree>
    <p:extLst>
      <p:ext uri="{BB962C8B-B14F-4D97-AF65-F5344CB8AC3E}">
        <p14:creationId xmlns:p14="http://schemas.microsoft.com/office/powerpoint/2010/main" val="400500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1AA46-A595-4C39-9C0F-3DEA556533F8}"/>
              </a:ext>
            </a:extLst>
          </p:cNvPr>
          <p:cNvSpPr>
            <a:spLocks noGrp="1"/>
          </p:cNvSpPr>
          <p:nvPr>
            <p:ph type="title"/>
          </p:nvPr>
        </p:nvSpPr>
        <p:spPr/>
        <p:txBody>
          <a:bodyPr/>
          <a:lstStyle/>
          <a:p>
            <a:r>
              <a:rPr kumimoji="1" lang="ja-JP" altLang="en-US" dirty="0"/>
              <a:t>ヘナ プラス アルファ</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12</a:t>
            </a:fld>
            <a:endParaRPr kumimoji="1" lang="ja-JP" altLang="en-US"/>
          </a:p>
        </p:txBody>
      </p:sp>
      <p:pic>
        <p:nvPicPr>
          <p:cNvPr id="7" name="コンテンツ プレースホルダー 4" descr="人, 屋内, 女性, テーブル が含まれている画像&#10;&#10;自動的に生成された説明">
            <a:extLst>
              <a:ext uri="{FF2B5EF4-FFF2-40B4-BE49-F238E27FC236}">
                <a16:creationId xmlns:a16="http://schemas.microsoft.com/office/drawing/2014/main" id="{5D65BAB8-E58F-4128-8586-62EED208AF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545" t="16671" r="15471" b="10039"/>
          <a:stretch/>
        </p:blipFill>
        <p:spPr>
          <a:xfrm>
            <a:off x="1087582" y="1598974"/>
            <a:ext cx="2951018" cy="4064400"/>
          </a:xfrm>
        </p:spPr>
      </p:pic>
      <p:pic>
        <p:nvPicPr>
          <p:cNvPr id="8" name="図 7" descr="部屋の中にいる女性&#10;&#10;中程度の精度で自動的に生成された説明">
            <a:extLst>
              <a:ext uri="{FF2B5EF4-FFF2-40B4-BE49-F238E27FC236}">
                <a16:creationId xmlns:a16="http://schemas.microsoft.com/office/drawing/2014/main" id="{34CF5E6B-1DC6-4DFF-8FC6-D41F3E67CF3E}"/>
              </a:ext>
            </a:extLst>
          </p:cNvPr>
          <p:cNvPicPr>
            <a:picLocks noChangeAspect="1"/>
          </p:cNvPicPr>
          <p:nvPr/>
        </p:nvPicPr>
        <p:blipFill rotWithShape="1">
          <a:blip r:embed="rId4">
            <a:extLst>
              <a:ext uri="{28A0092B-C50C-407E-A947-70E740481C1C}">
                <a14:useLocalDpi xmlns:a14="http://schemas.microsoft.com/office/drawing/2010/main" val="0"/>
              </a:ext>
            </a:extLst>
          </a:blip>
          <a:srcRect l="6029" t="11489" r="18532" b="4282"/>
          <a:stretch/>
        </p:blipFill>
        <p:spPr>
          <a:xfrm>
            <a:off x="4187537" y="1598974"/>
            <a:ext cx="2728954" cy="4064400"/>
          </a:xfrm>
          <a:prstGeom prst="rect">
            <a:avLst/>
          </a:prstGeom>
        </p:spPr>
      </p:pic>
      <p:pic>
        <p:nvPicPr>
          <p:cNvPr id="9" name="コンテンツ プレースホルダー 4" descr="髪の長い女性&#10;&#10;自動的に生成された説明">
            <a:extLst>
              <a:ext uri="{FF2B5EF4-FFF2-40B4-BE49-F238E27FC236}">
                <a16:creationId xmlns:a16="http://schemas.microsoft.com/office/drawing/2014/main" id="{B8FE9831-E2CF-40D8-A0CD-45CCF6066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673" y="1598974"/>
            <a:ext cx="4064000" cy="4064000"/>
          </a:xfrm>
          <a:prstGeom prst="rect">
            <a:avLst/>
          </a:prstGeom>
        </p:spPr>
      </p:pic>
    </p:spTree>
    <p:extLst>
      <p:ext uri="{BB962C8B-B14F-4D97-AF65-F5344CB8AC3E}">
        <p14:creationId xmlns:p14="http://schemas.microsoft.com/office/powerpoint/2010/main" val="2160466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C92BB-A350-4894-89CD-2E893EBBE442}"/>
              </a:ext>
            </a:extLst>
          </p:cNvPr>
          <p:cNvSpPr>
            <a:spLocks noGrp="1"/>
          </p:cNvSpPr>
          <p:nvPr>
            <p:ph type="title"/>
          </p:nvPr>
        </p:nvSpPr>
        <p:spPr/>
        <p:txBody>
          <a:bodyPr/>
          <a:lstStyle/>
          <a:p>
            <a:r>
              <a:rPr lang="ja-JP" altLang="en-US" dirty="0"/>
              <a:t>特別な技術・テクニックは不要</a:t>
            </a:r>
            <a:endParaRPr kumimoji="1" lang="ja-JP" altLang="en-US" dirty="0"/>
          </a:p>
        </p:txBody>
      </p:sp>
      <p:sp>
        <p:nvSpPr>
          <p:cNvPr id="3" name="コンテンツ プレースホルダー 2">
            <a:extLst>
              <a:ext uri="{FF2B5EF4-FFF2-40B4-BE49-F238E27FC236}">
                <a16:creationId xmlns:a16="http://schemas.microsoft.com/office/drawing/2014/main" id="{45A4EF5D-00FE-4A2B-95F1-B20CF04A6F46}"/>
              </a:ext>
            </a:extLst>
          </p:cNvPr>
          <p:cNvSpPr>
            <a:spLocks noGrp="1"/>
          </p:cNvSpPr>
          <p:nvPr>
            <p:ph idx="1"/>
          </p:nvPr>
        </p:nvSpPr>
        <p:spPr/>
        <p:txBody>
          <a:bodyPr>
            <a:normAutofit/>
          </a:bodyPr>
          <a:lstStyle/>
          <a:p>
            <a:r>
              <a:rPr lang="ja-JP" altLang="en-US" sz="3200" dirty="0"/>
              <a:t>施術時間</a:t>
            </a:r>
            <a:endParaRPr lang="en-US" altLang="ja-JP" sz="3200" dirty="0"/>
          </a:p>
          <a:p>
            <a:pPr marL="457200" lvl="1" indent="0">
              <a:buNone/>
            </a:pPr>
            <a:r>
              <a:rPr lang="ja-JP" altLang="en-US" sz="2800" dirty="0"/>
              <a:t>塗布時間：</a:t>
            </a:r>
            <a:r>
              <a:rPr lang="en-US" altLang="ja-JP" sz="2800" dirty="0"/>
              <a:t>10~15</a:t>
            </a:r>
            <a:r>
              <a:rPr lang="ja-JP" altLang="en-US" sz="2800" dirty="0"/>
              <a:t>分</a:t>
            </a:r>
            <a:endParaRPr lang="en-US" altLang="ja-JP" sz="2800" dirty="0"/>
          </a:p>
          <a:p>
            <a:pPr marL="457200" lvl="1" indent="0">
              <a:buNone/>
            </a:pPr>
            <a:r>
              <a:rPr lang="ja-JP" altLang="en-US" sz="2800" dirty="0"/>
              <a:t>放置時間：</a:t>
            </a:r>
            <a:r>
              <a:rPr lang="en-US" altLang="ja-JP" sz="2800" dirty="0"/>
              <a:t>20~30</a:t>
            </a:r>
            <a:r>
              <a:rPr lang="ja-JP" altLang="en-US" sz="2800" dirty="0"/>
              <a:t>分</a:t>
            </a:r>
            <a:endParaRPr lang="en-US" altLang="ja-JP" sz="2800" dirty="0"/>
          </a:p>
          <a:p>
            <a:r>
              <a:rPr lang="ja-JP" altLang="en-US" sz="3200" dirty="0"/>
              <a:t>シャンプーをして仕上げ</a:t>
            </a:r>
            <a:endParaRPr lang="en-US" altLang="ja-JP" sz="3200" dirty="0"/>
          </a:p>
          <a:p>
            <a:pPr marL="0" indent="0">
              <a:buNone/>
            </a:pPr>
            <a:r>
              <a:rPr lang="ja-JP" altLang="en-US" sz="3200" dirty="0"/>
              <a:t>＊施術前のシャンプー不要</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13</a:t>
            </a:fld>
            <a:endParaRPr kumimoji="1" lang="ja-JP" altLang="en-US"/>
          </a:p>
        </p:txBody>
      </p:sp>
      <p:pic>
        <p:nvPicPr>
          <p:cNvPr id="6" name="図 5"/>
          <p:cNvPicPr>
            <a:picLocks noChangeAspect="1"/>
          </p:cNvPicPr>
          <p:nvPr/>
        </p:nvPicPr>
        <p:blipFill>
          <a:blip r:embed="rId3"/>
          <a:stretch>
            <a:fillRect/>
          </a:stretch>
        </p:blipFill>
        <p:spPr>
          <a:xfrm>
            <a:off x="7520940" y="2344103"/>
            <a:ext cx="3832860" cy="3832860"/>
          </a:xfrm>
          <a:prstGeom prst="rect">
            <a:avLst/>
          </a:prstGeom>
        </p:spPr>
      </p:pic>
    </p:spTree>
    <p:extLst>
      <p:ext uri="{BB962C8B-B14F-4D97-AF65-F5344CB8AC3E}">
        <p14:creationId xmlns:p14="http://schemas.microsoft.com/office/powerpoint/2010/main" val="566339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BC24A4-C712-42AD-A5B1-E8644B1B5163}"/>
              </a:ext>
            </a:extLst>
          </p:cNvPr>
          <p:cNvSpPr>
            <a:spLocks noGrp="1"/>
          </p:cNvSpPr>
          <p:nvPr>
            <p:ph type="title"/>
          </p:nvPr>
        </p:nvSpPr>
        <p:spPr/>
        <p:txBody>
          <a:bodyPr/>
          <a:lstStyle/>
          <a:p>
            <a:r>
              <a:rPr lang="ja-JP" altLang="en-US" dirty="0"/>
              <a:t>美容師の先にいるお客様へ</a:t>
            </a:r>
            <a:endParaRPr kumimoji="1" lang="ja-JP" altLang="en-US" dirty="0"/>
          </a:p>
        </p:txBody>
      </p:sp>
      <p:sp>
        <p:nvSpPr>
          <p:cNvPr id="3" name="コンテンツ プレースホルダー 2">
            <a:extLst>
              <a:ext uri="{FF2B5EF4-FFF2-40B4-BE49-F238E27FC236}">
                <a16:creationId xmlns:a16="http://schemas.microsoft.com/office/drawing/2014/main" id="{41FF50C2-C453-400C-92DA-E059AE3D5FC9}"/>
              </a:ext>
            </a:extLst>
          </p:cNvPr>
          <p:cNvSpPr>
            <a:spLocks noGrp="1"/>
          </p:cNvSpPr>
          <p:nvPr>
            <p:ph idx="1"/>
          </p:nvPr>
        </p:nvSpPr>
        <p:spPr/>
        <p:txBody>
          <a:bodyPr/>
          <a:lstStyle/>
          <a:p>
            <a:pPr marL="0" lvl="0" indent="0">
              <a:lnSpc>
                <a:spcPct val="100000"/>
              </a:lnSpc>
              <a:spcBef>
                <a:spcPts val="0"/>
              </a:spcBef>
              <a:buNone/>
              <a:defRPr/>
            </a:pPr>
            <a:r>
              <a:rPr lang="ja-JP" altLang="en-US" dirty="0"/>
              <a:t>もしヘナについて誤解があれば、プロとして正しい知識のもと、</a:t>
            </a:r>
            <a:endParaRPr lang="en-US" altLang="ja-JP" dirty="0"/>
          </a:p>
          <a:p>
            <a:pPr marL="0" lvl="0" indent="0">
              <a:lnSpc>
                <a:spcPct val="100000"/>
              </a:lnSpc>
              <a:spcBef>
                <a:spcPts val="0"/>
              </a:spcBef>
              <a:buNone/>
              <a:defRPr/>
            </a:pPr>
            <a:r>
              <a:rPr lang="ja-JP" altLang="en-US" dirty="0"/>
              <a:t>美容師の先にいるお客様にお伝えください</a:t>
            </a:r>
            <a:endParaRPr lang="en-US" altLang="ja-JP" dirty="0"/>
          </a:p>
          <a:p>
            <a:pPr marL="0" lvl="0" indent="0">
              <a:lnSpc>
                <a:spcPct val="100000"/>
              </a:lnSpc>
              <a:spcBef>
                <a:spcPts val="0"/>
              </a:spcBef>
              <a:buNone/>
              <a:defRPr/>
            </a:pPr>
            <a:endParaRPr lang="en-US" altLang="ja-JP" dirty="0"/>
          </a:p>
          <a:p>
            <a:pPr marL="0" lvl="0" indent="0">
              <a:lnSpc>
                <a:spcPct val="100000"/>
              </a:lnSpc>
              <a:spcBef>
                <a:spcPts val="0"/>
              </a:spcBef>
              <a:buNone/>
              <a:defRPr/>
            </a:pPr>
            <a:r>
              <a:rPr lang="ja-JP" altLang="en-US" dirty="0"/>
              <a:t>この講演をお聴きになっての感想をぜひお聞かせください</a:t>
            </a:r>
          </a:p>
          <a:p>
            <a:pPr marL="0" lvl="0" indent="0">
              <a:lnSpc>
                <a:spcPct val="100000"/>
              </a:lnSpc>
              <a:spcBef>
                <a:spcPts val="0"/>
              </a:spcBef>
              <a:buNone/>
              <a:defRPr/>
            </a:pPr>
            <a:r>
              <a:rPr lang="ja-JP" altLang="en-US" dirty="0"/>
              <a:t>もし</a:t>
            </a:r>
            <a:r>
              <a:rPr lang="ja-JP" altLang="en-US" b="1" dirty="0">
                <a:solidFill>
                  <a:srgbClr val="FF0000"/>
                </a:solidFill>
              </a:rPr>
              <a:t>「ヘナをしない」</a:t>
            </a:r>
            <a:r>
              <a:rPr lang="ja-JP" altLang="en-US" dirty="0"/>
              <a:t>という選択した場合も</a:t>
            </a:r>
            <a:endParaRPr lang="en-US" altLang="ja-JP" dirty="0"/>
          </a:p>
          <a:p>
            <a:pPr marL="0" lvl="0" indent="0">
              <a:lnSpc>
                <a:spcPct val="100000"/>
              </a:lnSpc>
              <a:spcBef>
                <a:spcPts val="0"/>
              </a:spcBef>
              <a:buNone/>
              <a:defRPr/>
            </a:pPr>
            <a:r>
              <a:rPr lang="ja-JP" altLang="en-US" dirty="0"/>
              <a:t>ご意見をぜひお聞かせください。</a:t>
            </a:r>
          </a:p>
          <a:p>
            <a:pPr marL="0" lvl="0" indent="0">
              <a:lnSpc>
                <a:spcPct val="100000"/>
              </a:lnSpc>
              <a:spcBef>
                <a:spcPts val="0"/>
              </a:spcBef>
              <a:buNone/>
              <a:defRPr/>
            </a:pPr>
            <a:r>
              <a:rPr lang="ja-JP" altLang="en-US" dirty="0"/>
              <a:t>謙虚にこれからの参考にいたします。</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14</a:t>
            </a:fld>
            <a:endParaRPr kumimoji="1" lang="ja-JP" altLang="en-US"/>
          </a:p>
        </p:txBody>
      </p:sp>
    </p:spTree>
    <p:extLst>
      <p:ext uri="{BB962C8B-B14F-4D97-AF65-F5344CB8AC3E}">
        <p14:creationId xmlns:p14="http://schemas.microsoft.com/office/powerpoint/2010/main" val="302940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a:t>Copyright©2021 VOLTEX All rights reserved.</a:t>
            </a:r>
            <a:endParaRPr lang="en-US" altLang="ja-JP" dirty="0"/>
          </a:p>
        </p:txBody>
      </p:sp>
      <p:sp>
        <p:nvSpPr>
          <p:cNvPr id="3" name="スライド番号プレースホルダー 2"/>
          <p:cNvSpPr>
            <a:spLocks noGrp="1"/>
          </p:cNvSpPr>
          <p:nvPr>
            <p:ph type="sldNum" sz="quarter" idx="12"/>
          </p:nvPr>
        </p:nvSpPr>
        <p:spPr/>
        <p:txBody>
          <a:bodyPr/>
          <a:lstStyle/>
          <a:p>
            <a:fld id="{E17C5472-94F2-4AD3-B785-6C29C73226D0}" type="slidenum">
              <a:rPr kumimoji="1" lang="ja-JP" altLang="en-US" smtClean="0"/>
              <a:t>15</a:t>
            </a:fld>
            <a:endParaRPr kumimoji="1" lang="ja-JP" altLang="en-US"/>
          </a:p>
        </p:txBody>
      </p:sp>
    </p:spTree>
    <p:extLst>
      <p:ext uri="{BB962C8B-B14F-4D97-AF65-F5344CB8AC3E}">
        <p14:creationId xmlns:p14="http://schemas.microsoft.com/office/powerpoint/2010/main" val="427887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講師紹介</a:t>
            </a:r>
          </a:p>
        </p:txBody>
      </p:sp>
      <p:sp>
        <p:nvSpPr>
          <p:cNvPr id="3" name="コンテンツ プレースホルダー 2"/>
          <p:cNvSpPr>
            <a:spLocks noGrp="1"/>
          </p:cNvSpPr>
          <p:nvPr>
            <p:ph sz="half" idx="1"/>
          </p:nvPr>
        </p:nvSpPr>
        <p:spPr/>
        <p:txBody>
          <a:bodyPr>
            <a:normAutofit fontScale="55000" lnSpcReduction="20000"/>
          </a:bodyPr>
          <a:lstStyle/>
          <a:p>
            <a:pPr marL="0" indent="0">
              <a:buNone/>
            </a:pPr>
            <a:r>
              <a:rPr lang="ja-JP" altLang="en-US" sz="3300" dirty="0"/>
              <a:t>株式会社 </a:t>
            </a:r>
            <a:r>
              <a:rPr lang="en-US" altLang="ja-JP" sz="3300" dirty="0"/>
              <a:t>VORTEX</a:t>
            </a:r>
          </a:p>
          <a:p>
            <a:pPr marL="0" indent="0">
              <a:buNone/>
            </a:pPr>
            <a:r>
              <a:rPr lang="ja-JP" altLang="en-US" sz="3300" dirty="0"/>
              <a:t>代表取締役　武藤 真紗世</a:t>
            </a:r>
            <a:endParaRPr lang="en-US" altLang="ja-JP" sz="3300" dirty="0"/>
          </a:p>
          <a:p>
            <a:r>
              <a:rPr lang="ja-JP" altLang="en-US" dirty="0"/>
              <a:t>「髪や頭皮に害がなく素晴らしいヘナを世界中の美容師に知ってもらいたい！」との思いから幅広くヘナの普及活動を行う。</a:t>
            </a:r>
            <a:endParaRPr lang="en-US" altLang="ja-JP" dirty="0"/>
          </a:p>
          <a:p>
            <a:r>
              <a:rPr lang="en-US" altLang="ja-JP" dirty="0"/>
              <a:t>1990</a:t>
            </a:r>
            <a:r>
              <a:rPr lang="ja-JP" altLang="en-US" dirty="0"/>
              <a:t>年、ファッションイラストレーターの長澤節氏に師事。その後、パリでカット、ロンドンでカラーの技術を学び、アップの巨匠信竜信二先生に師事。カラーコーディネイター・ボディやフェイシャルのエスティシャンの資格も取得し、美容師としてのキャリアを積む。</a:t>
            </a:r>
            <a:endParaRPr lang="en-US" altLang="ja-JP" dirty="0"/>
          </a:p>
          <a:p>
            <a:r>
              <a:rPr lang="en-US" altLang="ja-JP" dirty="0"/>
              <a:t>30</a:t>
            </a:r>
            <a:r>
              <a:rPr lang="ja-JP" altLang="en-US" dirty="0"/>
              <a:t>代前半で出産。アレルギーなど全く関係ない体質の母親（私）と父親から生まれた我が子のひどいアトピー性皮膚炎をきっかけに、お客様をキレイにしていると思って使っていた美容室のものすべてが体に害を及ぼすものという事を実感。</a:t>
            </a:r>
            <a:endParaRPr lang="en-US" altLang="ja-JP" dirty="0"/>
          </a:p>
          <a:p>
            <a:r>
              <a:rPr lang="ja-JP" altLang="en-US" dirty="0"/>
              <a:t>何とか害のないもので美容の仕事ができないかと模索し「ヘナ」に出逢う。</a:t>
            </a:r>
            <a:r>
              <a:rPr lang="en-US" altLang="ja-JP" dirty="0"/>
              <a:t>2004</a:t>
            </a:r>
            <a:r>
              <a:rPr lang="ja-JP" altLang="en-US" dirty="0"/>
              <a:t>年インドを訪問し、偶然が重なりこれまで出逢った中でも最高品質といえるヘナ、契約農家、契約加工工場とつながり輸入を開始。</a:t>
            </a:r>
            <a:endParaRPr lang="en-US" altLang="ja-JP" dirty="0"/>
          </a:p>
          <a:p>
            <a:r>
              <a:rPr lang="en-US" altLang="ja-JP" dirty="0"/>
              <a:t>2017</a:t>
            </a:r>
            <a:r>
              <a:rPr lang="ja-JP" altLang="en-US" dirty="0"/>
              <a:t>年南青山にヘナを中心とした美容室をオープン。</a:t>
            </a:r>
            <a:endParaRPr kumimoji="1" lang="ja-JP" altLang="en-US" dirty="0"/>
          </a:p>
        </p:txBody>
      </p:sp>
      <p:sp>
        <p:nvSpPr>
          <p:cNvPr id="5" name="フッター プレースホルダー 4"/>
          <p:cNvSpPr>
            <a:spLocks noGrp="1"/>
          </p:cNvSpPr>
          <p:nvPr>
            <p:ph type="ftr" sz="quarter" idx="11"/>
          </p:nvPr>
        </p:nvSpPr>
        <p:spPr/>
        <p:txBody>
          <a:bodyPr/>
          <a:lstStyle/>
          <a:p>
            <a:r>
              <a:rPr lang="en-US" altLang="ja-JP"/>
              <a:t>Copyright©2021 VOLTEX All rights reserved.</a:t>
            </a:r>
            <a:endParaRPr lang="en-US" altLang="ja-JP" dirty="0"/>
          </a:p>
        </p:txBody>
      </p:sp>
      <p:sp>
        <p:nvSpPr>
          <p:cNvPr id="6" name="スライド番号プレースホルダー 5"/>
          <p:cNvSpPr>
            <a:spLocks noGrp="1"/>
          </p:cNvSpPr>
          <p:nvPr>
            <p:ph type="sldNum" sz="quarter" idx="12"/>
          </p:nvPr>
        </p:nvSpPr>
        <p:spPr/>
        <p:txBody>
          <a:bodyPr/>
          <a:lstStyle/>
          <a:p>
            <a:fld id="{E17C5472-94F2-4AD3-B785-6C29C73226D0}" type="slidenum">
              <a:rPr kumimoji="1" lang="ja-JP" altLang="en-US" smtClean="0"/>
              <a:t>2</a:t>
            </a:fld>
            <a:endParaRPr kumimoji="1" lang="ja-JP" altLang="en-US"/>
          </a:p>
        </p:txBody>
      </p:sp>
      <p:pic>
        <p:nvPicPr>
          <p:cNvPr id="8" name="図 7"/>
          <p:cNvPicPr>
            <a:picLocks noChangeAspect="1"/>
          </p:cNvPicPr>
          <p:nvPr/>
        </p:nvPicPr>
        <p:blipFill>
          <a:blip r:embed="rId2"/>
          <a:stretch>
            <a:fillRect/>
          </a:stretch>
        </p:blipFill>
        <p:spPr>
          <a:xfrm>
            <a:off x="6270326" y="1825625"/>
            <a:ext cx="4541908" cy="4351338"/>
          </a:xfrm>
          <a:prstGeom prst="rect">
            <a:avLst/>
          </a:prstGeom>
        </p:spPr>
      </p:pic>
    </p:spTree>
    <p:extLst>
      <p:ext uri="{BB962C8B-B14F-4D97-AF65-F5344CB8AC3E}">
        <p14:creationId xmlns:p14="http://schemas.microsoft.com/office/powerpoint/2010/main" val="162609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7131000" y="3361763"/>
            <a:ext cx="4222800" cy="2815200"/>
            <a:chOff x="10994340" y="1825625"/>
            <a:chExt cx="4222800" cy="2815200"/>
          </a:xfrm>
        </p:grpSpPr>
        <p:pic>
          <p:nvPicPr>
            <p:cNvPr id="7" name="図 6"/>
            <p:cNvPicPr>
              <a:picLocks noChangeAspect="1"/>
            </p:cNvPicPr>
            <p:nvPr/>
          </p:nvPicPr>
          <p:blipFill>
            <a:blip r:embed="rId3"/>
            <a:stretch>
              <a:fillRect/>
            </a:stretch>
          </p:blipFill>
          <p:spPr>
            <a:xfrm>
              <a:off x="10994340" y="1825625"/>
              <a:ext cx="4221480" cy="2814320"/>
            </a:xfrm>
            <a:prstGeom prst="rect">
              <a:avLst/>
            </a:prstGeom>
          </p:spPr>
        </p:pic>
        <p:sp>
          <p:nvSpPr>
            <p:cNvPr id="8" name="正方形/長方形 7"/>
            <p:cNvSpPr/>
            <p:nvPr/>
          </p:nvSpPr>
          <p:spPr>
            <a:xfrm>
              <a:off x="10994340" y="1825625"/>
              <a:ext cx="4222800" cy="2815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lstStyle/>
          <a:p>
            <a:r>
              <a:rPr kumimoji="1" lang="ja-JP" altLang="en-US" dirty="0"/>
              <a:t>目次</a:t>
            </a:r>
          </a:p>
        </p:txBody>
      </p:sp>
      <p:sp>
        <p:nvSpPr>
          <p:cNvPr id="3" name="コンテンツ プレースホルダー 2"/>
          <p:cNvSpPr>
            <a:spLocks noGrp="1"/>
          </p:cNvSpPr>
          <p:nvPr>
            <p:ph idx="1"/>
          </p:nvPr>
        </p:nvSpPr>
        <p:spPr/>
        <p:txBody>
          <a:bodyPr>
            <a:normAutofit/>
          </a:bodyPr>
          <a:lstStyle/>
          <a:p>
            <a:pPr marL="514350" indent="-514350">
              <a:buFont typeface="+mj-lt"/>
              <a:buAutoNum type="arabicPeriod"/>
            </a:pPr>
            <a:r>
              <a:rPr lang="ja-JP" altLang="en-US" sz="3600" dirty="0"/>
              <a:t>わたしは誰？</a:t>
            </a:r>
            <a:endParaRPr lang="en-US" altLang="ja-JP" sz="3600" dirty="0"/>
          </a:p>
          <a:p>
            <a:pPr marL="514350" indent="-514350">
              <a:buFont typeface="+mj-lt"/>
              <a:buAutoNum type="arabicPeriod"/>
            </a:pPr>
            <a:r>
              <a:rPr lang="ja-JP" altLang="en-US" sz="3600" dirty="0"/>
              <a:t>ヘナに対する様々な誤解</a:t>
            </a:r>
            <a:endParaRPr lang="en-US" altLang="ja-JP" sz="3600" dirty="0"/>
          </a:p>
          <a:p>
            <a:pPr marL="514350" indent="-514350">
              <a:buFont typeface="+mj-lt"/>
              <a:buAutoNum type="arabicPeriod"/>
            </a:pPr>
            <a:r>
              <a:rPr lang="ja-JP" altLang="en-US" sz="3600" dirty="0"/>
              <a:t>わたしがヘナを勧める理由</a:t>
            </a:r>
            <a:endParaRPr lang="en-US" altLang="ja-JP" sz="3600" dirty="0"/>
          </a:p>
          <a:p>
            <a:pPr marL="514350" indent="-514350">
              <a:buFont typeface="+mj-lt"/>
              <a:buAutoNum type="arabicPeriod"/>
            </a:pPr>
            <a:r>
              <a:rPr lang="ja-JP" altLang="en-US" sz="3600" dirty="0"/>
              <a:t>わたしの開発したヘナ</a:t>
            </a:r>
            <a:endParaRPr lang="en-US" altLang="ja-JP" sz="3600" dirty="0"/>
          </a:p>
          <a:p>
            <a:pPr marL="514350" indent="-514350">
              <a:buFont typeface="+mj-lt"/>
              <a:buAutoNum type="arabicPeriod"/>
            </a:pPr>
            <a:r>
              <a:rPr lang="ja-JP" altLang="en-US" sz="3600" dirty="0"/>
              <a:t>ヘナ プラス アルファ</a:t>
            </a:r>
            <a:endParaRPr lang="en-US" altLang="ja-JP" sz="3600" dirty="0"/>
          </a:p>
          <a:p>
            <a:pPr marL="514350" indent="-514350">
              <a:buFont typeface="+mj-lt"/>
              <a:buAutoNum type="arabicPeriod"/>
            </a:pPr>
            <a:r>
              <a:rPr lang="ja-JP" altLang="en-US" sz="3600" dirty="0"/>
              <a:t>特別な技術・テクニックは不要</a:t>
            </a:r>
            <a:endParaRPr lang="en-US" altLang="ja-JP" sz="3600" dirty="0"/>
          </a:p>
          <a:p>
            <a:pPr marL="514350" indent="-514350">
              <a:buFont typeface="+mj-lt"/>
              <a:buAutoNum type="arabicPeriod"/>
            </a:pPr>
            <a:r>
              <a:rPr lang="ja-JP" altLang="en-US" sz="3600" dirty="0"/>
              <a:t>美容師の先にいるお客様へ</a:t>
            </a:r>
            <a:endParaRPr kumimoji="1" lang="ja-JP" altLang="en-US" sz="3600" dirty="0"/>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3</a:t>
            </a:fld>
            <a:endParaRPr kumimoji="1" lang="ja-JP" altLang="en-US"/>
          </a:p>
        </p:txBody>
      </p:sp>
    </p:spTree>
    <p:extLst>
      <p:ext uri="{BB962C8B-B14F-4D97-AF65-F5344CB8AC3E}">
        <p14:creationId xmlns:p14="http://schemas.microsoft.com/office/powerpoint/2010/main" val="190440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85F661-21B0-49B7-AD8C-B28D211312B4}"/>
              </a:ext>
            </a:extLst>
          </p:cNvPr>
          <p:cNvSpPr>
            <a:spLocks noGrp="1"/>
          </p:cNvSpPr>
          <p:nvPr>
            <p:ph type="title"/>
          </p:nvPr>
        </p:nvSpPr>
        <p:spPr/>
        <p:txBody>
          <a:bodyPr/>
          <a:lstStyle/>
          <a:p>
            <a:r>
              <a:rPr lang="ja-JP" altLang="en-US" dirty="0"/>
              <a:t>わたしは誰？</a:t>
            </a:r>
            <a:endParaRPr kumimoji="1" lang="ja-JP" altLang="en-US" dirty="0"/>
          </a:p>
        </p:txBody>
      </p:sp>
      <p:sp>
        <p:nvSpPr>
          <p:cNvPr id="3" name="コンテンツ プレースホルダー 2">
            <a:extLst>
              <a:ext uri="{FF2B5EF4-FFF2-40B4-BE49-F238E27FC236}">
                <a16:creationId xmlns:a16="http://schemas.microsoft.com/office/drawing/2014/main" id="{F6983381-F0C3-4E01-AC63-264239449569}"/>
              </a:ext>
            </a:extLst>
          </p:cNvPr>
          <p:cNvSpPr>
            <a:spLocks noGrp="1"/>
          </p:cNvSpPr>
          <p:nvPr>
            <p:ph idx="1"/>
          </p:nvPr>
        </p:nvSpPr>
        <p:spPr/>
        <p:txBody>
          <a:bodyPr>
            <a:normAutofit/>
          </a:bodyPr>
          <a:lstStyle/>
          <a:p>
            <a:r>
              <a:rPr lang="ja-JP" altLang="en-US" sz="3200" dirty="0"/>
              <a:t>若い頃</a:t>
            </a:r>
            <a:endParaRPr lang="en-US" altLang="ja-JP" sz="3200" dirty="0"/>
          </a:p>
          <a:p>
            <a:r>
              <a:rPr lang="ja-JP" altLang="en-US" sz="3200" dirty="0"/>
              <a:t>気づき</a:t>
            </a:r>
            <a:endParaRPr lang="en-US" altLang="ja-JP" sz="3200" dirty="0"/>
          </a:p>
          <a:p>
            <a:r>
              <a:rPr lang="ja-JP" altLang="en-US" sz="3200" dirty="0"/>
              <a:t>迷い</a:t>
            </a:r>
            <a:endParaRPr lang="en-US" altLang="ja-JP" sz="3200" dirty="0"/>
          </a:p>
          <a:p>
            <a:r>
              <a:rPr lang="ja-JP" altLang="en-US" sz="3200" dirty="0"/>
              <a:t>模索と困難</a:t>
            </a:r>
            <a:endParaRPr lang="en-US" altLang="ja-JP" sz="3200" dirty="0"/>
          </a:p>
          <a:p>
            <a:r>
              <a:rPr lang="ja-JP" altLang="en-US" sz="3200" dirty="0"/>
              <a:t>出会い</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4</a:t>
            </a:fld>
            <a:endParaRPr kumimoji="1" lang="ja-JP" altLang="en-US"/>
          </a:p>
        </p:txBody>
      </p:sp>
      <p:sp>
        <p:nvSpPr>
          <p:cNvPr id="6" name="正方形/長方形 5"/>
          <p:cNvSpPr/>
          <p:nvPr/>
        </p:nvSpPr>
        <p:spPr>
          <a:xfrm>
            <a:off x="4456200" y="1368425"/>
            <a:ext cx="2160000" cy="2160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游明朝" panose="02020400000000000000" pitchFamily="18" charset="-128"/>
                <a:ea typeface="游明朝" panose="02020400000000000000" pitchFamily="18" charset="-128"/>
              </a:rPr>
              <a:t>まさよ</a:t>
            </a:r>
            <a:r>
              <a:rPr kumimoji="1" lang="en-US" altLang="ja-JP" sz="4000" dirty="0">
                <a:solidFill>
                  <a:schemeClr val="tx1"/>
                </a:solidFill>
                <a:latin typeface="游明朝" panose="02020400000000000000" pitchFamily="18" charset="-128"/>
                <a:ea typeface="游明朝" panose="02020400000000000000" pitchFamily="18" charset="-128"/>
              </a:rPr>
              <a:t>20</a:t>
            </a:r>
            <a:r>
              <a:rPr kumimoji="1" lang="ja-JP" altLang="en-US" sz="4000" dirty="0">
                <a:solidFill>
                  <a:schemeClr val="tx1"/>
                </a:solidFill>
                <a:latin typeface="游明朝" panose="02020400000000000000" pitchFamily="18" charset="-128"/>
                <a:ea typeface="游明朝" panose="02020400000000000000" pitchFamily="18" charset="-128"/>
              </a:rPr>
              <a:t>代の写真</a:t>
            </a:r>
          </a:p>
        </p:txBody>
      </p:sp>
      <p:pic>
        <p:nvPicPr>
          <p:cNvPr id="9" name="図 8"/>
          <p:cNvPicPr>
            <a:picLocks noChangeAspect="1"/>
          </p:cNvPicPr>
          <p:nvPr/>
        </p:nvPicPr>
        <p:blipFill rotWithShape="1">
          <a:blip r:embed="rId3"/>
          <a:srcRect l="25357" t="17142" r="25357" b="17144"/>
          <a:stretch/>
        </p:blipFill>
        <p:spPr>
          <a:xfrm>
            <a:off x="6868200" y="2571527"/>
            <a:ext cx="2160000" cy="2160000"/>
          </a:xfrm>
          <a:prstGeom prst="rect">
            <a:avLst/>
          </a:prstGeom>
        </p:spPr>
      </p:pic>
      <p:pic>
        <p:nvPicPr>
          <p:cNvPr id="10" name="図 9"/>
          <p:cNvPicPr>
            <a:picLocks noChangeAspect="1"/>
          </p:cNvPicPr>
          <p:nvPr/>
        </p:nvPicPr>
        <p:blipFill rotWithShape="1">
          <a:blip r:embed="rId4"/>
          <a:srcRect l="30801" t="11407" r="28799" b="34455"/>
          <a:stretch/>
        </p:blipFill>
        <p:spPr>
          <a:xfrm>
            <a:off x="9193800" y="4106657"/>
            <a:ext cx="2160000" cy="2160000"/>
          </a:xfrm>
          <a:prstGeom prst="rect">
            <a:avLst/>
          </a:prstGeom>
        </p:spPr>
      </p:pic>
    </p:spTree>
    <p:extLst>
      <p:ext uri="{BB962C8B-B14F-4D97-AF65-F5344CB8AC3E}">
        <p14:creationId xmlns:p14="http://schemas.microsoft.com/office/powerpoint/2010/main" val="89469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7909561" y="2732724"/>
            <a:ext cx="3444240" cy="3444240"/>
            <a:chOff x="7909561" y="2732724"/>
            <a:chExt cx="3444240" cy="3444240"/>
          </a:xfrm>
        </p:grpSpPr>
        <p:pic>
          <p:nvPicPr>
            <p:cNvPr id="9" name="図 8"/>
            <p:cNvPicPr>
              <a:picLocks noChangeAspect="1"/>
            </p:cNvPicPr>
            <p:nvPr/>
          </p:nvPicPr>
          <p:blipFill>
            <a:blip r:embed="rId3"/>
            <a:stretch>
              <a:fillRect/>
            </a:stretch>
          </p:blipFill>
          <p:spPr>
            <a:xfrm>
              <a:off x="7909561" y="2732724"/>
              <a:ext cx="3444240" cy="3444240"/>
            </a:xfrm>
            <a:prstGeom prst="rect">
              <a:avLst/>
            </a:prstGeom>
          </p:spPr>
        </p:pic>
        <p:sp>
          <p:nvSpPr>
            <p:cNvPr id="10" name="正方形/長方形 9"/>
            <p:cNvSpPr/>
            <p:nvPr/>
          </p:nvSpPr>
          <p:spPr>
            <a:xfrm>
              <a:off x="7909561" y="2732724"/>
              <a:ext cx="3444240" cy="344423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5629D47E-63DA-41FF-BB81-0F65068338EA}"/>
              </a:ext>
            </a:extLst>
          </p:cNvPr>
          <p:cNvSpPr>
            <a:spLocks noGrp="1"/>
          </p:cNvSpPr>
          <p:nvPr>
            <p:ph type="title"/>
          </p:nvPr>
        </p:nvSpPr>
        <p:spPr/>
        <p:txBody>
          <a:bodyPr/>
          <a:lstStyle/>
          <a:p>
            <a:r>
              <a:rPr lang="ja-JP" altLang="en-US" dirty="0"/>
              <a:t>ヘナに対する様々な誤解</a:t>
            </a:r>
            <a:endParaRPr kumimoji="1" lang="ja-JP" altLang="en-US" dirty="0"/>
          </a:p>
        </p:txBody>
      </p:sp>
      <p:sp>
        <p:nvSpPr>
          <p:cNvPr id="3" name="コンテンツ プレースホルダー 2">
            <a:extLst>
              <a:ext uri="{FF2B5EF4-FFF2-40B4-BE49-F238E27FC236}">
                <a16:creationId xmlns:a16="http://schemas.microsoft.com/office/drawing/2014/main" id="{097139E2-D9C5-4DEA-9C30-880E566CF4B7}"/>
              </a:ext>
            </a:extLst>
          </p:cNvPr>
          <p:cNvSpPr>
            <a:spLocks noGrp="1"/>
          </p:cNvSpPr>
          <p:nvPr>
            <p:ph idx="1"/>
          </p:nvPr>
        </p:nvSpPr>
        <p:spPr/>
        <p:txBody>
          <a:bodyPr>
            <a:noAutofit/>
          </a:bodyPr>
          <a:lstStyle/>
          <a:p>
            <a:r>
              <a:rPr lang="en-US" altLang="ja-JP" sz="3200" dirty="0"/>
              <a:t>30</a:t>
            </a:r>
            <a:r>
              <a:rPr lang="ja-JP" altLang="en-US" sz="3200" dirty="0"/>
              <a:t>年前の最悪な出会い</a:t>
            </a:r>
            <a:endParaRPr lang="en-US" altLang="ja-JP" sz="3200" dirty="0"/>
          </a:p>
          <a:p>
            <a:pPr marL="0" indent="0">
              <a:buNone/>
            </a:pPr>
            <a:endParaRPr lang="ja-JP" altLang="en-US" sz="3200" dirty="0"/>
          </a:p>
          <a:p>
            <a:r>
              <a:rPr lang="ja-JP" altLang="en-US" sz="3200" dirty="0"/>
              <a:t>融通が利かない</a:t>
            </a:r>
            <a:endParaRPr lang="en-US" altLang="ja-JP" sz="3200" dirty="0"/>
          </a:p>
          <a:p>
            <a:endParaRPr lang="ja-JP" altLang="en-US" sz="3200" dirty="0"/>
          </a:p>
          <a:p>
            <a:r>
              <a:rPr lang="ja-JP" altLang="en-US" sz="3200" dirty="0"/>
              <a:t>カッコ悪い</a:t>
            </a:r>
            <a:endParaRPr lang="en-US" altLang="ja-JP" sz="3200" dirty="0"/>
          </a:p>
          <a:p>
            <a:endParaRPr lang="en-US" altLang="ja-JP" sz="3200" dirty="0"/>
          </a:p>
          <a:p>
            <a:r>
              <a:rPr lang="ja-JP" altLang="en-US" sz="3200" dirty="0"/>
              <a:t>一度ヘナを使ったら後戻りできない</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5</a:t>
            </a:fld>
            <a:endParaRPr kumimoji="1" lang="ja-JP" altLang="en-US"/>
          </a:p>
        </p:txBody>
      </p:sp>
    </p:spTree>
    <p:extLst>
      <p:ext uri="{BB962C8B-B14F-4D97-AF65-F5344CB8AC3E}">
        <p14:creationId xmlns:p14="http://schemas.microsoft.com/office/powerpoint/2010/main" val="301789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85F661-21B0-49B7-AD8C-B28D211312B4}"/>
              </a:ext>
            </a:extLst>
          </p:cNvPr>
          <p:cNvSpPr>
            <a:spLocks noGrp="1"/>
          </p:cNvSpPr>
          <p:nvPr>
            <p:ph type="title"/>
          </p:nvPr>
        </p:nvSpPr>
        <p:spPr/>
        <p:txBody>
          <a:bodyPr/>
          <a:lstStyle/>
          <a:p>
            <a:r>
              <a:rPr lang="ja-JP" altLang="en-US" dirty="0"/>
              <a:t>わたしがヘナを勧める理由</a:t>
            </a:r>
            <a:endParaRPr kumimoji="1" lang="ja-JP" altLang="en-US" dirty="0"/>
          </a:p>
        </p:txBody>
      </p:sp>
      <p:sp>
        <p:nvSpPr>
          <p:cNvPr id="3" name="コンテンツ プレースホルダー 2">
            <a:extLst>
              <a:ext uri="{FF2B5EF4-FFF2-40B4-BE49-F238E27FC236}">
                <a16:creationId xmlns:a16="http://schemas.microsoft.com/office/drawing/2014/main" id="{F6983381-F0C3-4E01-AC63-264239449569}"/>
              </a:ext>
            </a:extLst>
          </p:cNvPr>
          <p:cNvSpPr>
            <a:spLocks noGrp="1"/>
          </p:cNvSpPr>
          <p:nvPr>
            <p:ph idx="1"/>
          </p:nvPr>
        </p:nvSpPr>
        <p:spPr/>
        <p:txBody>
          <a:bodyPr>
            <a:normAutofit/>
          </a:bodyPr>
          <a:lstStyle/>
          <a:p>
            <a:r>
              <a:rPr lang="ja-JP" altLang="en-US" sz="3200" dirty="0"/>
              <a:t>カラダに害を与えない</a:t>
            </a:r>
          </a:p>
          <a:p>
            <a:r>
              <a:rPr lang="ja-JP" altLang="en-US" sz="3200" dirty="0"/>
              <a:t>髪がきれいになる</a:t>
            </a:r>
            <a:endParaRPr lang="en-US" altLang="ja-JP" sz="3200" dirty="0"/>
          </a:p>
          <a:p>
            <a:r>
              <a:rPr lang="ja-JP" altLang="en-US" sz="3200" dirty="0"/>
              <a:t>美容室のにおいがしない</a:t>
            </a:r>
            <a:endParaRPr lang="en-US" altLang="ja-JP" sz="3200" dirty="0"/>
          </a:p>
          <a:p>
            <a:r>
              <a:rPr lang="ja-JP" altLang="en-US" sz="3200" dirty="0"/>
              <a:t>顧客･スタッフの満足度の高さ</a:t>
            </a:r>
            <a:endParaRPr lang="en-US" altLang="ja-JP" sz="3200" dirty="0"/>
          </a:p>
          <a:p>
            <a:endParaRPr lang="ja-JP" altLang="en-US" sz="3200" dirty="0"/>
          </a:p>
          <a:p>
            <a:r>
              <a:rPr lang="ja-JP" altLang="en-US" sz="3200" dirty="0"/>
              <a:t>プラスオンではない</a:t>
            </a:r>
            <a:endParaRPr lang="en-US" altLang="ja-JP" sz="3200" dirty="0"/>
          </a:p>
          <a:p>
            <a:r>
              <a:rPr lang="ja-JP" altLang="en-US" sz="3200" dirty="0"/>
              <a:t>高客単価を目指せる</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6</a:t>
            </a:fld>
            <a:endParaRPr kumimoji="1" lang="ja-JP" altLang="en-US"/>
          </a:p>
        </p:txBody>
      </p:sp>
      <p:pic>
        <p:nvPicPr>
          <p:cNvPr id="6" name="図 5"/>
          <p:cNvPicPr>
            <a:picLocks noChangeAspect="1"/>
          </p:cNvPicPr>
          <p:nvPr/>
        </p:nvPicPr>
        <p:blipFill>
          <a:blip r:embed="rId3"/>
          <a:stretch>
            <a:fillRect/>
          </a:stretch>
        </p:blipFill>
        <p:spPr>
          <a:xfrm>
            <a:off x="6684262" y="3612995"/>
            <a:ext cx="4669538" cy="2562774"/>
          </a:xfrm>
          <a:prstGeom prst="rect">
            <a:avLst/>
          </a:prstGeom>
        </p:spPr>
      </p:pic>
    </p:spTree>
    <p:extLst>
      <p:ext uri="{BB962C8B-B14F-4D97-AF65-F5344CB8AC3E}">
        <p14:creationId xmlns:p14="http://schemas.microsoft.com/office/powerpoint/2010/main" val="3650787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9D47E-63DA-41FF-BB81-0F65068338EA}"/>
              </a:ext>
            </a:extLst>
          </p:cNvPr>
          <p:cNvSpPr>
            <a:spLocks noGrp="1"/>
          </p:cNvSpPr>
          <p:nvPr>
            <p:ph type="title"/>
          </p:nvPr>
        </p:nvSpPr>
        <p:spPr/>
        <p:txBody>
          <a:bodyPr/>
          <a:lstStyle/>
          <a:p>
            <a:r>
              <a:rPr kumimoji="1" lang="ja-JP" altLang="en-US" dirty="0"/>
              <a:t>わたしの開発したヘナ</a:t>
            </a:r>
          </a:p>
        </p:txBody>
      </p:sp>
      <p:sp>
        <p:nvSpPr>
          <p:cNvPr id="3" name="コンテンツ プレースホルダー 2">
            <a:extLst>
              <a:ext uri="{FF2B5EF4-FFF2-40B4-BE49-F238E27FC236}">
                <a16:creationId xmlns:a16="http://schemas.microsoft.com/office/drawing/2014/main" id="{097139E2-D9C5-4DEA-9C30-880E566CF4B7}"/>
              </a:ext>
            </a:extLst>
          </p:cNvPr>
          <p:cNvSpPr>
            <a:spLocks noGrp="1"/>
          </p:cNvSpPr>
          <p:nvPr>
            <p:ph idx="1"/>
          </p:nvPr>
        </p:nvSpPr>
        <p:spPr/>
        <p:txBody>
          <a:bodyPr>
            <a:noAutofit/>
          </a:bodyPr>
          <a:lstStyle/>
          <a:p>
            <a:r>
              <a:rPr lang="ja-JP" altLang="en-US" sz="3200" dirty="0"/>
              <a:t>美容師の腕次第で自由自在に使える全</a:t>
            </a:r>
            <a:r>
              <a:rPr lang="en-US" altLang="ja-JP" sz="3200" dirty="0"/>
              <a:t>11</a:t>
            </a:r>
            <a:r>
              <a:rPr lang="ja-JP" altLang="en-US" sz="3200" dirty="0"/>
              <a:t>色のヘナ</a:t>
            </a:r>
            <a:endParaRPr lang="en-US" altLang="ja-JP" sz="3200" dirty="0"/>
          </a:p>
          <a:p>
            <a:endParaRPr lang="en-US" altLang="ja-JP" sz="3200" dirty="0"/>
          </a:p>
          <a:p>
            <a:r>
              <a:rPr lang="ja-JP" altLang="en-US" sz="3200" dirty="0"/>
              <a:t>ナチュラルヘナ</a:t>
            </a:r>
            <a:r>
              <a:rPr lang="en-US" altLang="ja-JP" sz="3200" dirty="0"/>
              <a:t>×</a:t>
            </a:r>
            <a:r>
              <a:rPr lang="ja-JP" altLang="en-US" sz="3200" dirty="0"/>
              <a:t>７色</a:t>
            </a:r>
          </a:p>
          <a:p>
            <a:pPr marL="360000" indent="0">
              <a:buNone/>
            </a:pPr>
            <a:r>
              <a:rPr lang="en-US" altLang="ja-JP" dirty="0"/>
              <a:t>100%</a:t>
            </a:r>
            <a:r>
              <a:rPr lang="ja-JP" altLang="en-US" dirty="0"/>
              <a:t>植物生まれのヘナ＆インディゴ（インド藍）＆ハーブをインド伝承医学アーユルヴェーダのレシピを紐解いてブレンド</a:t>
            </a:r>
            <a:endParaRPr lang="en-US" altLang="ja-JP" dirty="0"/>
          </a:p>
          <a:p>
            <a:pPr marL="360000" indent="0">
              <a:buNone/>
            </a:pPr>
            <a:endParaRPr lang="ja-JP" altLang="en-US" dirty="0"/>
          </a:p>
          <a:p>
            <a:r>
              <a:rPr lang="ja-JP" altLang="en-US" sz="3200" dirty="0"/>
              <a:t>ケミカル配合ヘナ</a:t>
            </a:r>
            <a:r>
              <a:rPr lang="en-US" altLang="ja-JP" sz="3200" dirty="0"/>
              <a:t>×4</a:t>
            </a:r>
            <a:r>
              <a:rPr lang="ja-JP" altLang="en-US" sz="3200" dirty="0"/>
              <a:t>色</a:t>
            </a:r>
          </a:p>
          <a:p>
            <a:pPr marL="360000" indent="0">
              <a:buNone/>
            </a:pPr>
            <a:r>
              <a:rPr lang="ja-JP" altLang="en-US" dirty="0"/>
              <a:t>ナチュラルヘナにジアミン染料を配合</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7</a:t>
            </a:fld>
            <a:endParaRPr kumimoji="1" lang="ja-JP" altLang="en-US"/>
          </a:p>
        </p:txBody>
      </p:sp>
    </p:spTree>
    <p:extLst>
      <p:ext uri="{BB962C8B-B14F-4D97-AF65-F5344CB8AC3E}">
        <p14:creationId xmlns:p14="http://schemas.microsoft.com/office/powerpoint/2010/main" val="140666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9D47E-63DA-41FF-BB81-0F65068338EA}"/>
              </a:ext>
            </a:extLst>
          </p:cNvPr>
          <p:cNvSpPr>
            <a:spLocks noGrp="1"/>
          </p:cNvSpPr>
          <p:nvPr>
            <p:ph type="title"/>
          </p:nvPr>
        </p:nvSpPr>
        <p:spPr/>
        <p:txBody>
          <a:bodyPr/>
          <a:lstStyle/>
          <a:p>
            <a:r>
              <a:rPr kumimoji="1" lang="ja-JP" altLang="en-US" dirty="0"/>
              <a:t>わたしの開発したヘナ</a:t>
            </a:r>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8</a:t>
            </a:fld>
            <a:endParaRPr kumimoji="1" lang="ja-JP" altLang="en-US"/>
          </a:p>
        </p:txBody>
      </p:sp>
      <p:pic>
        <p:nvPicPr>
          <p:cNvPr id="140" name="コンテンツ プレースホルダー 3">
            <a:extLst>
              <a:ext uri="{FF2B5EF4-FFF2-40B4-BE49-F238E27FC236}">
                <a16:creationId xmlns:a16="http://schemas.microsoft.com/office/drawing/2014/main" id="{01CE83BC-8FD1-48C8-AD26-8337EE9D0527}"/>
              </a:ext>
            </a:extLst>
          </p:cNvPr>
          <p:cNvPicPr>
            <a:picLocks noGrp="1" noChangeAspect="1"/>
          </p:cNvPicPr>
          <p:nvPr>
            <p:ph idx="1"/>
          </p:nvPr>
        </p:nvPicPr>
        <p:blipFill rotWithShape="1">
          <a:blip r:embed="rId3"/>
          <a:srcRect l="5617" r="3492" b="31946"/>
          <a:stretch/>
        </p:blipFill>
        <p:spPr>
          <a:xfrm>
            <a:off x="796634" y="1501362"/>
            <a:ext cx="5043056" cy="4854988"/>
          </a:xfrm>
          <a:prstGeom prst="rect">
            <a:avLst/>
          </a:prstGeom>
        </p:spPr>
      </p:pic>
      <p:pic>
        <p:nvPicPr>
          <p:cNvPr id="141" name="コンテンツ プレースホルダー 3">
            <a:extLst>
              <a:ext uri="{FF2B5EF4-FFF2-40B4-BE49-F238E27FC236}">
                <a16:creationId xmlns:a16="http://schemas.microsoft.com/office/drawing/2014/main" id="{01CE83BC-8FD1-48C8-AD26-8337EE9D0527}"/>
              </a:ext>
            </a:extLst>
          </p:cNvPr>
          <p:cNvPicPr>
            <a:picLocks noChangeAspect="1"/>
          </p:cNvPicPr>
          <p:nvPr/>
        </p:nvPicPr>
        <p:blipFill rotWithShape="1">
          <a:blip r:embed="rId3"/>
          <a:srcRect l="7246" t="67472"/>
          <a:stretch/>
        </p:blipFill>
        <p:spPr>
          <a:xfrm>
            <a:off x="6296890" y="1501362"/>
            <a:ext cx="5146525" cy="2320581"/>
          </a:xfrm>
          <a:prstGeom prst="rect">
            <a:avLst/>
          </a:prstGeom>
        </p:spPr>
      </p:pic>
      <p:pic>
        <p:nvPicPr>
          <p:cNvPr id="64" name="図 63"/>
          <p:cNvPicPr>
            <a:picLocks noChangeAspect="1"/>
          </p:cNvPicPr>
          <p:nvPr/>
        </p:nvPicPr>
        <p:blipFill rotWithShape="1">
          <a:blip r:embed="rId4"/>
          <a:srcRect l="5971" t="8403" b="4288"/>
          <a:stretch/>
        </p:blipFill>
        <p:spPr>
          <a:xfrm>
            <a:off x="7623353" y="3821943"/>
            <a:ext cx="2493597" cy="2306872"/>
          </a:xfrm>
          <a:prstGeom prst="rect">
            <a:avLst/>
          </a:prstGeom>
        </p:spPr>
      </p:pic>
    </p:spTree>
    <p:extLst>
      <p:ext uri="{BB962C8B-B14F-4D97-AF65-F5344CB8AC3E}">
        <p14:creationId xmlns:p14="http://schemas.microsoft.com/office/powerpoint/2010/main" val="375309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9D47E-63DA-41FF-BB81-0F65068338EA}"/>
              </a:ext>
            </a:extLst>
          </p:cNvPr>
          <p:cNvSpPr>
            <a:spLocks noGrp="1"/>
          </p:cNvSpPr>
          <p:nvPr>
            <p:ph type="title"/>
          </p:nvPr>
        </p:nvSpPr>
        <p:spPr/>
        <p:txBody>
          <a:bodyPr/>
          <a:lstStyle/>
          <a:p>
            <a:r>
              <a:rPr kumimoji="1" lang="ja-JP" altLang="en-US" dirty="0"/>
              <a:t>わたしの開発したヘナ・</a:t>
            </a:r>
            <a:r>
              <a:rPr kumimoji="1" lang="en-US" altLang="ja-JP" dirty="0"/>
              <a:t>part</a:t>
            </a:r>
            <a:r>
              <a:rPr kumimoji="1" lang="ja-JP" altLang="en-US" dirty="0"/>
              <a:t>２</a:t>
            </a:r>
          </a:p>
        </p:txBody>
      </p:sp>
      <p:sp>
        <p:nvSpPr>
          <p:cNvPr id="3" name="コンテンツ プレースホルダー 2">
            <a:extLst>
              <a:ext uri="{FF2B5EF4-FFF2-40B4-BE49-F238E27FC236}">
                <a16:creationId xmlns:a16="http://schemas.microsoft.com/office/drawing/2014/main" id="{097139E2-D9C5-4DEA-9C30-880E566CF4B7}"/>
              </a:ext>
            </a:extLst>
          </p:cNvPr>
          <p:cNvSpPr>
            <a:spLocks noGrp="1"/>
          </p:cNvSpPr>
          <p:nvPr>
            <p:ph idx="1"/>
          </p:nvPr>
        </p:nvSpPr>
        <p:spPr/>
        <p:txBody>
          <a:bodyPr>
            <a:noAutofit/>
          </a:bodyPr>
          <a:lstStyle/>
          <a:p>
            <a:r>
              <a:rPr lang="ja-JP" altLang="en-US" dirty="0"/>
              <a:t>契約農場と契約工場</a:t>
            </a:r>
            <a:endParaRPr lang="en-US" altLang="ja-JP" dirty="0"/>
          </a:p>
          <a:p>
            <a:endParaRPr lang="en-US" altLang="ja-JP" dirty="0"/>
          </a:p>
          <a:p>
            <a:r>
              <a:rPr lang="ja-JP" altLang="en-US" dirty="0"/>
              <a:t>重金属やヒ素、化学染料など非検出</a:t>
            </a:r>
            <a:endParaRPr lang="en-US" altLang="ja-JP" dirty="0"/>
          </a:p>
          <a:p>
            <a:endParaRPr lang="en-US" altLang="ja-JP" dirty="0"/>
          </a:p>
          <a:p>
            <a:r>
              <a:rPr lang="ja-JP" altLang="en-US" dirty="0"/>
              <a:t>化粧品登録済み</a:t>
            </a:r>
            <a:endParaRPr lang="en-US" altLang="ja-JP" dirty="0"/>
          </a:p>
          <a:p>
            <a:endParaRPr lang="en-US" altLang="ja-JP" dirty="0"/>
          </a:p>
          <a:p>
            <a:endParaRPr lang="en-US" altLang="ja-JP" dirty="0"/>
          </a:p>
          <a:p>
            <a:endParaRPr lang="ja-JP" altLang="en-US" dirty="0"/>
          </a:p>
        </p:txBody>
      </p:sp>
      <p:sp>
        <p:nvSpPr>
          <p:cNvPr id="4" name="フッター プレースホルダー 3"/>
          <p:cNvSpPr>
            <a:spLocks noGrp="1"/>
          </p:cNvSpPr>
          <p:nvPr>
            <p:ph type="ftr" sz="quarter" idx="11"/>
          </p:nvPr>
        </p:nvSpPr>
        <p:spPr/>
        <p:txBody>
          <a:bodyPr/>
          <a:lstStyle/>
          <a:p>
            <a:r>
              <a:rPr lang="en-US" altLang="ja-JP"/>
              <a:t>Copyright©2021 VOLTEX All rights reserved.</a:t>
            </a:r>
            <a:endParaRPr lang="ja-JP" altLang="en-US" dirty="0"/>
          </a:p>
        </p:txBody>
      </p:sp>
      <p:sp>
        <p:nvSpPr>
          <p:cNvPr id="5" name="スライド番号プレースホルダー 4"/>
          <p:cNvSpPr>
            <a:spLocks noGrp="1"/>
          </p:cNvSpPr>
          <p:nvPr>
            <p:ph type="sldNum" sz="quarter" idx="12"/>
          </p:nvPr>
        </p:nvSpPr>
        <p:spPr/>
        <p:txBody>
          <a:bodyPr/>
          <a:lstStyle/>
          <a:p>
            <a:fld id="{E17C5472-94F2-4AD3-B785-6C29C73226D0}" type="slidenum">
              <a:rPr kumimoji="1" lang="ja-JP" altLang="en-US" smtClean="0"/>
              <a:t>9</a:t>
            </a:fld>
            <a:endParaRPr kumimoji="1" lang="ja-JP" altLang="en-US"/>
          </a:p>
        </p:txBody>
      </p:sp>
    </p:spTree>
    <p:extLst>
      <p:ext uri="{BB962C8B-B14F-4D97-AF65-F5344CB8AC3E}">
        <p14:creationId xmlns:p14="http://schemas.microsoft.com/office/powerpoint/2010/main" val="35145725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2819</TotalTime>
  <Words>1629</Words>
  <Application>Microsoft Office PowerPoint</Application>
  <PresentationFormat>ワイド画面</PresentationFormat>
  <Paragraphs>209</Paragraphs>
  <Slides>15</Slides>
  <Notes>12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游ゴシック</vt:lpstr>
      <vt:lpstr>游明朝</vt:lpstr>
      <vt:lpstr>Arial</vt:lpstr>
      <vt:lpstr>Times New Roman</vt:lpstr>
      <vt:lpstr>Office テーマ</vt:lpstr>
      <vt:lpstr>満足度の高い施術をヘナで</vt:lpstr>
      <vt:lpstr>講師紹介</vt:lpstr>
      <vt:lpstr>目次</vt:lpstr>
      <vt:lpstr>わたしは誰？</vt:lpstr>
      <vt:lpstr>ヘナに対する様々な誤解</vt:lpstr>
      <vt:lpstr>わたしがヘナを勧める理由</vt:lpstr>
      <vt:lpstr>わたしの開発したヘナ</vt:lpstr>
      <vt:lpstr>わたしの開発したヘナ</vt:lpstr>
      <vt:lpstr>わたしの開発したヘナ・part２</vt:lpstr>
      <vt:lpstr>PowerPoint プレゼンテーション</vt:lpstr>
      <vt:lpstr>ヘナ プラス アルファ</vt:lpstr>
      <vt:lpstr>ヘナ プラス アルファ</vt:lpstr>
      <vt:lpstr>特別な技術・テクニックは不要</vt:lpstr>
      <vt:lpstr>美容師の先にいるお客様へ</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頭皮と毛髪の基本</dc:title>
  <dc:creator>真紗世 真紗世</dc:creator>
  <cp:lastModifiedBy>真紗世 真紗世</cp:lastModifiedBy>
  <cp:revision>76</cp:revision>
  <dcterms:created xsi:type="dcterms:W3CDTF">2021-03-22T06:54:42Z</dcterms:created>
  <dcterms:modified xsi:type="dcterms:W3CDTF">2021-04-24T11:37:09Z</dcterms:modified>
</cp:coreProperties>
</file>